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7" r:id="rId1"/>
    <p:sldMasterId id="2147483898" r:id="rId2"/>
    <p:sldMasterId id="2147483907" r:id="rId3"/>
    <p:sldMasterId id="2147483916" r:id="rId4"/>
  </p:sldMasterIdLst>
  <p:notesMasterIdLst>
    <p:notesMasterId r:id="rId54"/>
  </p:notesMasterIdLst>
  <p:sldIdLst>
    <p:sldId id="409" r:id="rId5"/>
    <p:sldId id="451" r:id="rId6"/>
    <p:sldId id="452" r:id="rId7"/>
    <p:sldId id="425" r:id="rId8"/>
    <p:sldId id="453" r:id="rId9"/>
    <p:sldId id="455" r:id="rId10"/>
    <p:sldId id="456" r:id="rId11"/>
    <p:sldId id="457" r:id="rId12"/>
    <p:sldId id="459" r:id="rId13"/>
    <p:sldId id="458" r:id="rId14"/>
    <p:sldId id="454" r:id="rId15"/>
    <p:sldId id="461" r:id="rId16"/>
    <p:sldId id="462" r:id="rId17"/>
    <p:sldId id="463" r:id="rId18"/>
    <p:sldId id="464" r:id="rId19"/>
    <p:sldId id="465" r:id="rId20"/>
    <p:sldId id="466" r:id="rId21"/>
    <p:sldId id="467" r:id="rId22"/>
    <p:sldId id="468" r:id="rId23"/>
    <p:sldId id="470" r:id="rId24"/>
    <p:sldId id="471" r:id="rId25"/>
    <p:sldId id="472" r:id="rId26"/>
    <p:sldId id="473" r:id="rId27"/>
    <p:sldId id="474" r:id="rId28"/>
    <p:sldId id="475" r:id="rId29"/>
    <p:sldId id="476" r:id="rId30"/>
    <p:sldId id="477" r:id="rId31"/>
    <p:sldId id="478" r:id="rId32"/>
    <p:sldId id="479" r:id="rId33"/>
    <p:sldId id="481" r:id="rId34"/>
    <p:sldId id="482" r:id="rId35"/>
    <p:sldId id="484" r:id="rId36"/>
    <p:sldId id="483" r:id="rId37"/>
    <p:sldId id="480" r:id="rId38"/>
    <p:sldId id="485" r:id="rId39"/>
    <p:sldId id="486" r:id="rId40"/>
    <p:sldId id="487" r:id="rId41"/>
    <p:sldId id="489" r:id="rId42"/>
    <p:sldId id="490" r:id="rId43"/>
    <p:sldId id="492" r:id="rId44"/>
    <p:sldId id="493" r:id="rId45"/>
    <p:sldId id="494" r:id="rId46"/>
    <p:sldId id="495" r:id="rId47"/>
    <p:sldId id="496" r:id="rId48"/>
    <p:sldId id="497" r:id="rId49"/>
    <p:sldId id="498" r:id="rId50"/>
    <p:sldId id="499" r:id="rId51"/>
    <p:sldId id="500" r:id="rId52"/>
    <p:sldId id="491" r:id="rId53"/>
  </p:sldIdLst>
  <p:sldSz cx="9144000" cy="5143500" type="screen16x9"/>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AFRAN_Bleu" id="{1586124D-6FE6-4F7A-BAA3-1A64DCEA8F8D}">
          <p14:sldIdLst>
            <p14:sldId id="409"/>
            <p14:sldId id="451"/>
            <p14:sldId id="452"/>
            <p14:sldId id="425"/>
            <p14:sldId id="453"/>
            <p14:sldId id="455"/>
            <p14:sldId id="456"/>
            <p14:sldId id="457"/>
            <p14:sldId id="459"/>
            <p14:sldId id="458"/>
            <p14:sldId id="454"/>
            <p14:sldId id="461"/>
            <p14:sldId id="462"/>
            <p14:sldId id="463"/>
            <p14:sldId id="464"/>
            <p14:sldId id="465"/>
            <p14:sldId id="466"/>
            <p14:sldId id="467"/>
            <p14:sldId id="468"/>
            <p14:sldId id="470"/>
            <p14:sldId id="471"/>
            <p14:sldId id="472"/>
            <p14:sldId id="473"/>
            <p14:sldId id="474"/>
            <p14:sldId id="475"/>
            <p14:sldId id="476"/>
            <p14:sldId id="477"/>
            <p14:sldId id="478"/>
            <p14:sldId id="479"/>
            <p14:sldId id="481"/>
            <p14:sldId id="482"/>
            <p14:sldId id="484"/>
            <p14:sldId id="483"/>
            <p14:sldId id="480"/>
            <p14:sldId id="485"/>
            <p14:sldId id="486"/>
            <p14:sldId id="487"/>
            <p14:sldId id="489"/>
            <p14:sldId id="490"/>
            <p14:sldId id="492"/>
            <p14:sldId id="493"/>
            <p14:sldId id="494"/>
            <p14:sldId id="495"/>
            <p14:sldId id="496"/>
            <p14:sldId id="497"/>
            <p14:sldId id="498"/>
            <p14:sldId id="499"/>
            <p14:sldId id="500"/>
            <p14:sldId id="491"/>
          </p14:sldIdLst>
        </p14:section>
        <p14:section name="SAFRAN_Orange" id="{D8F3042B-97C2-4D50-8FF8-D94D3054BC85}">
          <p14:sldIdLst/>
        </p14:section>
        <p14:section name="SAFRAN_Vert_foncé" id="{E8FFF585-2E74-4CFD-AA84-2D56271D5136}">
          <p14:sldIdLst/>
        </p14:section>
        <p14:section name="SAFRAN_Vert" id="{AEAED9FF-D98E-4A8B-A1BA-F0602EA03F85}">
          <p14:sldIdLst/>
        </p14:section>
        <p14:section name="Méthodologie" id="{B59A9594-C203-4CF9-AEF4-0E1940CD21E7}">
          <p14:sldIdLst/>
        </p14:section>
      </p14:sectionLst>
    </p:ext>
    <p:ext uri="{EFAFB233-063F-42B5-8137-9DF3F51BA10A}">
      <p15:sldGuideLst xmlns="" xmlns:p15="http://schemas.microsoft.com/office/powerpoint/2012/main">
        <p15:guide id="1" orient="horz" pos="1620">
          <p15:clr>
            <a:srgbClr val="A4A3A4"/>
          </p15:clr>
        </p15:guide>
        <p15:guide id="2" orient="horz" pos="259">
          <p15:clr>
            <a:srgbClr val="A4A3A4"/>
          </p15:clr>
        </p15:guide>
        <p15:guide id="3" orient="horz" pos="735">
          <p15:clr>
            <a:srgbClr val="A4A3A4"/>
          </p15:clr>
        </p15:guide>
        <p15:guide id="4" orient="horz" pos="713">
          <p15:clr>
            <a:srgbClr val="A4A3A4"/>
          </p15:clr>
        </p15:guide>
        <p15:guide id="5" orient="horz" pos="2913">
          <p15:clr>
            <a:srgbClr val="A4A3A4"/>
          </p15:clr>
        </p15:guide>
        <p15:guide id="6" orient="horz" pos="3094">
          <p15:clr>
            <a:srgbClr val="A4A3A4"/>
          </p15:clr>
        </p15:guide>
        <p15:guide id="7" orient="horz" pos="2595">
          <p15:clr>
            <a:srgbClr val="A4A3A4"/>
          </p15:clr>
        </p15:guide>
        <p15:guide id="8" orient="horz" pos="158">
          <p15:clr>
            <a:srgbClr val="A4A3A4"/>
          </p15:clr>
        </p15:guide>
        <p15:guide id="9" orient="horz" pos="2459">
          <p15:clr>
            <a:srgbClr val="A4A3A4"/>
          </p15:clr>
        </p15:guide>
        <p15:guide id="10" orient="horz" pos="2777">
          <p15:clr>
            <a:srgbClr val="A4A3A4"/>
          </p15:clr>
        </p15:guide>
        <p15:guide id="11" orient="horz" pos="1030">
          <p15:clr>
            <a:srgbClr val="A4A3A4"/>
          </p15:clr>
        </p15:guide>
        <p15:guide id="12" pos="2880">
          <p15:clr>
            <a:srgbClr val="A4A3A4"/>
          </p15:clr>
        </p15:guide>
        <p15:guide id="13" pos="317">
          <p15:clr>
            <a:srgbClr val="A4A3A4"/>
          </p15:clr>
        </p15:guide>
        <p15:guide id="14" pos="5103">
          <p15:clr>
            <a:srgbClr val="A4A3A4"/>
          </p15:clr>
        </p15:guide>
        <p15:guide id="15" pos="5715">
          <p15:clr>
            <a:srgbClr val="A4A3A4"/>
          </p15:clr>
        </p15:guide>
        <p15:guide id="16" pos="657">
          <p15:clr>
            <a:srgbClr val="A4A3A4"/>
          </p15:clr>
        </p15:guide>
        <p15:guide id="17" pos="748">
          <p15:clr>
            <a:srgbClr val="A4A3A4"/>
          </p15:clr>
        </p15:guide>
        <p15:guide id="18" pos="907">
          <p15:clr>
            <a:srgbClr val="A4A3A4"/>
          </p15:clr>
        </p15:guide>
        <p15:guide id="19" pos="4830">
          <p15:clr>
            <a:srgbClr val="A4A3A4"/>
          </p15:clr>
        </p15:guide>
        <p15:guide id="20" pos="5443">
          <p15:clr>
            <a:srgbClr val="A4A3A4"/>
          </p15:clr>
        </p15:guide>
        <p15:guide id="21" pos="158">
          <p15:clr>
            <a:srgbClr val="A4A3A4"/>
          </p15:clr>
        </p15:guide>
        <p15:guide id="22" pos="5602">
          <p15:clr>
            <a:srgbClr val="A4A3A4"/>
          </p15:clr>
        </p15:guide>
        <p15:guide id="23" pos="3674">
          <p15:clr>
            <a:srgbClr val="A4A3A4"/>
          </p15:clr>
        </p15:guide>
        <p15:guide id="24" pos="2086">
          <p15:clr>
            <a:srgbClr val="A4A3A4"/>
          </p15:clr>
        </p15:guide>
        <p15:guide id="25" pos="3175">
          <p15:clr>
            <a:srgbClr val="A4A3A4"/>
          </p15:clr>
        </p15:guide>
        <p15:guide id="26" pos="263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5"/>
    <p:restoredTop sz="94643"/>
  </p:normalViewPr>
  <p:slideViewPr>
    <p:cSldViewPr showGuides="1">
      <p:cViewPr>
        <p:scale>
          <a:sx n="125" d="100"/>
          <a:sy n="125" d="100"/>
        </p:scale>
        <p:origin x="-1224" y="-570"/>
      </p:cViewPr>
      <p:guideLst>
        <p:guide orient="horz" pos="1620"/>
        <p:guide orient="horz" pos="259"/>
        <p:guide orient="horz" pos="735"/>
        <p:guide orient="horz" pos="713"/>
        <p:guide orient="horz" pos="2913"/>
        <p:guide orient="horz" pos="3094"/>
        <p:guide orient="horz" pos="2595"/>
        <p:guide orient="horz" pos="158"/>
        <p:guide orient="horz" pos="2459"/>
        <p:guide orient="horz" pos="2777"/>
        <p:guide orient="horz" pos="1030"/>
        <p:guide pos="2880"/>
        <p:guide pos="317"/>
        <p:guide pos="5103"/>
        <p:guide pos="5715"/>
        <p:guide pos="657"/>
        <p:guide pos="748"/>
        <p:guide pos="907"/>
        <p:guide pos="4830"/>
        <p:guide pos="5443"/>
        <p:guide pos="158"/>
        <p:guide pos="5602"/>
        <p:guide pos="3674"/>
        <p:guide pos="2086"/>
        <p:guide pos="3175"/>
        <p:guide pos="2631"/>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defRPr>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itchFamily="34" charset="0"/>
              </a:defRPr>
            </a:lvl1pPr>
          </a:lstStyle>
          <a:p>
            <a:fld id="{D680E798-53FF-4C51-A981-953463752515}" type="datetimeFigureOut">
              <a:rPr lang="fr-FR" smtClean="0"/>
              <a:pPr/>
              <a:t>16/06/2017</a:t>
            </a:fld>
            <a:endParaRPr lang="fr-FR" dirty="0"/>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defRPr>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itchFamily="34" charset="0"/>
              </a:defRPr>
            </a:lvl1pPr>
          </a:lstStyle>
          <a:p>
            <a:fld id="{1B06CD8F-B7ED-4A05-9FB1-A01CC0EF02CC}" type="slidenum">
              <a:rPr lang="fr-FR" smtClean="0"/>
              <a:pPr/>
              <a:t>‹N°›</a:t>
            </a:fld>
            <a:endParaRPr lang="fr-FR" dirty="0"/>
          </a:p>
        </p:txBody>
      </p:sp>
    </p:spTree>
    <p:extLst>
      <p:ext uri="{BB962C8B-B14F-4D97-AF65-F5344CB8AC3E}">
        <p14:creationId xmlns:p14="http://schemas.microsoft.com/office/powerpoint/2010/main" val="411662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a:xfrm>
            <a:off x="381000" y="685800"/>
            <a:ext cx="6096000" cy="3429000"/>
          </a:xfrm>
          <a:ln/>
        </p:spPr>
      </p:sp>
      <p:sp>
        <p:nvSpPr>
          <p:cNvPr id="20483" name="Rectangle 3"/>
          <p:cNvSpPr>
            <a:spLocks noGrp="1" noChangeArrowheads="1"/>
          </p:cNvSpPr>
          <p:nvPr>
            <p:ph type="body" idx="1"/>
          </p:nvPr>
        </p:nvSpPr>
        <p:spPr>
          <a:noFill/>
          <a:ln w="9525"/>
        </p:spPr>
        <p:txBody>
          <a:bodyPr/>
          <a:lstStyle/>
          <a:p>
            <a:endParaRPr lang="en-US" dirty="0" smtClean="0">
              <a:latin typeface="Times New Roman" pitchFamily="-107" charset="0"/>
              <a:ea typeface="ＭＳ Ｐゴシック" pitchFamily="-107"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xfrm>
            <a:off x="381000" y="685800"/>
            <a:ext cx="6096000" cy="3429000"/>
          </a:xfrm>
          <a:ln/>
        </p:spPr>
      </p:sp>
      <p:sp>
        <p:nvSpPr>
          <p:cNvPr id="53251" name="Rectangle 3"/>
          <p:cNvSpPr>
            <a:spLocks noGrp="1" noChangeArrowheads="1"/>
          </p:cNvSpPr>
          <p:nvPr>
            <p:ph type="body" idx="1"/>
          </p:nvPr>
        </p:nvSpPr>
        <p:spPr>
          <a:noFill/>
          <a:ln w="9525"/>
        </p:spPr>
        <p:txBody>
          <a:bodyPr/>
          <a:lstStyle/>
          <a:p>
            <a:endParaRPr lang="en-US" smtClean="0">
              <a:latin typeface="Times New Roman" pitchFamily="-107" charset="0"/>
              <a:ea typeface="ＭＳ Ｐゴシック" pitchFamily="-107"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xfrm>
            <a:off x="381000" y="685800"/>
            <a:ext cx="6096000" cy="3429000"/>
          </a:xfrm>
          <a:ln/>
        </p:spPr>
      </p:sp>
      <p:sp>
        <p:nvSpPr>
          <p:cNvPr id="59395" name="Rectangle 3"/>
          <p:cNvSpPr>
            <a:spLocks noGrp="1" noChangeArrowheads="1"/>
          </p:cNvSpPr>
          <p:nvPr>
            <p:ph type="body" idx="1"/>
          </p:nvPr>
        </p:nvSpPr>
        <p:spPr>
          <a:noFill/>
          <a:ln w="9525"/>
        </p:spPr>
        <p:txBody>
          <a:bodyPr/>
          <a:lstStyle/>
          <a:p>
            <a:endParaRPr lang="en-US" smtClean="0">
              <a:latin typeface="Times New Roman" pitchFamily="-107" charset="0"/>
              <a:ea typeface="ＭＳ Ｐゴシック" pitchFamily="-107"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xfrm>
            <a:off x="381000" y="685800"/>
            <a:ext cx="6096000" cy="3429000"/>
          </a:xfrm>
          <a:ln/>
        </p:spPr>
      </p:sp>
      <p:sp>
        <p:nvSpPr>
          <p:cNvPr id="59395" name="Rectangle 3"/>
          <p:cNvSpPr>
            <a:spLocks noGrp="1" noChangeArrowheads="1"/>
          </p:cNvSpPr>
          <p:nvPr>
            <p:ph type="body" idx="1"/>
          </p:nvPr>
        </p:nvSpPr>
        <p:spPr>
          <a:noFill/>
          <a:ln w="9525"/>
        </p:spPr>
        <p:txBody>
          <a:bodyPr/>
          <a:lstStyle/>
          <a:p>
            <a:endParaRPr lang="en-US" smtClean="0">
              <a:latin typeface="Times New Roman" pitchFamily="-107" charset="0"/>
              <a:ea typeface="ＭＳ Ｐゴシック" pitchFamily="-107"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a:xfrm>
            <a:off x="381000" y="685800"/>
            <a:ext cx="6096000" cy="3429000"/>
          </a:xfrm>
          <a:ln/>
        </p:spPr>
      </p:sp>
      <p:sp>
        <p:nvSpPr>
          <p:cNvPr id="55299" name="Rectangle 3"/>
          <p:cNvSpPr>
            <a:spLocks noGrp="1" noChangeArrowheads="1"/>
          </p:cNvSpPr>
          <p:nvPr>
            <p:ph type="body" idx="1"/>
          </p:nvPr>
        </p:nvSpPr>
        <p:spPr>
          <a:noFill/>
          <a:ln w="9525"/>
        </p:spPr>
        <p:txBody>
          <a:bodyPr/>
          <a:lstStyle/>
          <a:p>
            <a:endParaRPr lang="en-US" smtClean="0">
              <a:latin typeface="Times New Roman" pitchFamily="-107" charset="0"/>
              <a:ea typeface="ＭＳ Ｐゴシック" pitchFamily="-107"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a:xfrm>
            <a:off x="381000" y="685800"/>
            <a:ext cx="6096000" cy="3429000"/>
          </a:xfrm>
          <a:ln/>
        </p:spPr>
      </p:sp>
      <p:sp>
        <p:nvSpPr>
          <p:cNvPr id="47107" name="Rectangle 3"/>
          <p:cNvSpPr>
            <a:spLocks noGrp="1" noChangeArrowheads="1"/>
          </p:cNvSpPr>
          <p:nvPr>
            <p:ph type="body" idx="1"/>
          </p:nvPr>
        </p:nvSpPr>
        <p:spPr>
          <a:noFill/>
          <a:ln w="9525"/>
        </p:spPr>
        <p:txBody>
          <a:bodyPr/>
          <a:lstStyle/>
          <a:p>
            <a:endParaRPr lang="en-US" smtClean="0">
              <a:latin typeface="Times New Roman" pitchFamily="-107" charset="0"/>
              <a:ea typeface="ＭＳ Ｐゴシック" pitchFamily="-107"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xfrm>
            <a:off x="381000" y="685800"/>
            <a:ext cx="6096000" cy="3429000"/>
          </a:xfrm>
          <a:ln/>
        </p:spPr>
      </p:sp>
      <p:sp>
        <p:nvSpPr>
          <p:cNvPr id="65539" name="Rectangle 3"/>
          <p:cNvSpPr>
            <a:spLocks noGrp="1" noChangeArrowheads="1"/>
          </p:cNvSpPr>
          <p:nvPr>
            <p:ph type="body" idx="1"/>
          </p:nvPr>
        </p:nvSpPr>
        <p:spPr>
          <a:noFill/>
          <a:ln w="9525"/>
        </p:spPr>
        <p:txBody>
          <a:bodyPr/>
          <a:lstStyle/>
          <a:p>
            <a:endParaRPr lang="en-US" smtClean="0">
              <a:latin typeface="Times New Roman" pitchFamily="-107" charset="0"/>
              <a:ea typeface="ＭＳ Ｐゴシック" pitchFamily="-107"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spect="1" noChangeArrowheads="1" noTextEdit="1"/>
          </p:cNvSpPr>
          <p:nvPr>
            <p:ph type="sldImg"/>
          </p:nvPr>
        </p:nvSpPr>
        <p:spPr>
          <a:xfrm>
            <a:off x="381000" y="685800"/>
            <a:ext cx="6096000" cy="3429000"/>
          </a:xfrm>
          <a:ln/>
        </p:spPr>
      </p:sp>
      <p:sp>
        <p:nvSpPr>
          <p:cNvPr id="67587" name="Rectangle 3"/>
          <p:cNvSpPr>
            <a:spLocks noGrp="1" noChangeArrowheads="1"/>
          </p:cNvSpPr>
          <p:nvPr>
            <p:ph type="body" idx="1"/>
          </p:nvPr>
        </p:nvSpPr>
        <p:spPr>
          <a:noFill/>
          <a:ln w="9525"/>
        </p:spPr>
        <p:txBody>
          <a:bodyPr/>
          <a:lstStyle/>
          <a:p>
            <a:r>
              <a:rPr lang="en-US" smtClean="0">
                <a:latin typeface="Times New Roman" pitchFamily="-107" charset="0"/>
                <a:ea typeface="ＭＳ Ｐゴシック" pitchFamily="-107" charset="-128"/>
              </a:rPr>
              <a:t>Also do volume rendering.</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ChangeArrowheads="1" noTextEdit="1"/>
          </p:cNvSpPr>
          <p:nvPr>
            <p:ph type="sldImg"/>
          </p:nvPr>
        </p:nvSpPr>
        <p:spPr>
          <a:xfrm>
            <a:off x="1143000" y="685800"/>
            <a:ext cx="4572000" cy="3429000"/>
          </a:xfrm>
          <a:ln/>
        </p:spPr>
      </p:sp>
      <p:sp>
        <p:nvSpPr>
          <p:cNvPr id="69635" name="Rectangle 3"/>
          <p:cNvSpPr>
            <a:spLocks noGrp="1" noChangeArrowheads="1"/>
          </p:cNvSpPr>
          <p:nvPr>
            <p:ph type="body" idx="1"/>
          </p:nvPr>
        </p:nvSpPr>
        <p:spPr>
          <a:noFill/>
          <a:ln w="9525"/>
        </p:spPr>
        <p:txBody>
          <a:bodyPr/>
          <a:lstStyle/>
          <a:p>
            <a:endParaRPr lang="en-US" smtClean="0">
              <a:latin typeface="Times New Roman" pitchFamily="-107" charset="0"/>
              <a:ea typeface="ＭＳ Ｐゴシック" pitchFamily="-107"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xfrm>
            <a:off x="381000" y="685800"/>
            <a:ext cx="6096000" cy="3429000"/>
          </a:xfrm>
          <a:ln/>
        </p:spPr>
      </p:sp>
      <p:sp>
        <p:nvSpPr>
          <p:cNvPr id="71683" name="Rectangle 3"/>
          <p:cNvSpPr>
            <a:spLocks noGrp="1" noChangeArrowheads="1"/>
          </p:cNvSpPr>
          <p:nvPr>
            <p:ph type="body" idx="1"/>
          </p:nvPr>
        </p:nvSpPr>
        <p:spPr>
          <a:noFill/>
          <a:ln w="9525"/>
        </p:spPr>
        <p:txBody>
          <a:bodyPr/>
          <a:lstStyle/>
          <a:p>
            <a:endParaRPr lang="en-US" smtClean="0">
              <a:latin typeface="Times New Roman" pitchFamily="-107" charset="0"/>
              <a:ea typeface="ＭＳ Ｐゴシック" pitchFamily="-107"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xfrm>
            <a:off x="381000" y="685800"/>
            <a:ext cx="6096000" cy="3429000"/>
          </a:xfrm>
          <a:ln/>
        </p:spPr>
      </p:sp>
      <p:sp>
        <p:nvSpPr>
          <p:cNvPr id="77827" name="Rectangle 3"/>
          <p:cNvSpPr>
            <a:spLocks noGrp="1" noChangeArrowheads="1"/>
          </p:cNvSpPr>
          <p:nvPr>
            <p:ph type="body" idx="1"/>
          </p:nvPr>
        </p:nvSpPr>
        <p:spPr>
          <a:noFill/>
          <a:ln w="9525"/>
        </p:spPr>
        <p:txBody>
          <a:bodyPr/>
          <a:lstStyle/>
          <a:p>
            <a:endParaRPr lang="en-US" smtClean="0">
              <a:latin typeface="Times New Roman" pitchFamily="-107" charset="0"/>
              <a:ea typeface="ＭＳ Ｐゴシック" pitchFamily="-107"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2113" y="692150"/>
            <a:ext cx="6072187" cy="3416300"/>
          </a:xfrm>
        </p:spPr>
      </p:sp>
      <p:sp>
        <p:nvSpPr>
          <p:cNvPr id="3" name="Notes Placeholder 2"/>
          <p:cNvSpPr>
            <a:spLocks noGrp="1"/>
          </p:cNvSpPr>
          <p:nvPr>
            <p:ph type="body" idx="1"/>
          </p:nvPr>
        </p:nvSpPr>
        <p:spPr/>
        <p:txBody>
          <a:bodyPr/>
          <a:lstStyle/>
          <a:p>
            <a:pPr marL="168235" indent="-168235">
              <a:buFont typeface="Arial"/>
              <a:buChar char="•"/>
            </a:pPr>
            <a:r>
              <a:rPr lang="en-US" dirty="0" smtClean="0"/>
              <a:t>Small montage of projects using ParaView.</a:t>
            </a:r>
          </a:p>
          <a:p>
            <a:pPr marL="168235" indent="-168235">
              <a:buFont typeface="Arial"/>
              <a:buChar char="•"/>
            </a:pPr>
            <a:r>
              <a:rPr lang="en-US" dirty="0" smtClean="0"/>
              <a:t>Demonstrates</a:t>
            </a:r>
            <a:r>
              <a:rPr lang="en-US" baseline="0" dirty="0" smtClean="0"/>
              <a:t> the breadth of utility ParaView has.</a:t>
            </a:r>
            <a:endParaRPr lang="en-US" dirty="0"/>
          </a:p>
        </p:txBody>
      </p:sp>
    </p:spTree>
    <p:extLst>
      <p:ext uri="{BB962C8B-B14F-4D97-AF65-F5344CB8AC3E}">
        <p14:creationId xmlns:p14="http://schemas.microsoft.com/office/powerpoint/2010/main" val="7021702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xfrm>
            <a:off x="381000" y="685800"/>
            <a:ext cx="6096000" cy="3429000"/>
          </a:xfrm>
          <a:ln/>
        </p:spPr>
      </p:sp>
      <p:sp>
        <p:nvSpPr>
          <p:cNvPr id="79875" name="Rectangle 3"/>
          <p:cNvSpPr>
            <a:spLocks noGrp="1" noChangeArrowheads="1"/>
          </p:cNvSpPr>
          <p:nvPr>
            <p:ph type="body" idx="1"/>
          </p:nvPr>
        </p:nvSpPr>
        <p:spPr>
          <a:noFill/>
          <a:ln w="9525"/>
        </p:spPr>
        <p:txBody>
          <a:bodyPr/>
          <a:lstStyle/>
          <a:p>
            <a:endParaRPr lang="en-US" smtClean="0">
              <a:latin typeface="Times New Roman" pitchFamily="-107" charset="0"/>
              <a:ea typeface="ＭＳ Ｐゴシック" pitchFamily="-107"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Rot="1" noChangeAspect="1" noChangeArrowheads="1" noTextEdit="1"/>
          </p:cNvSpPr>
          <p:nvPr>
            <p:ph type="sldImg"/>
          </p:nvPr>
        </p:nvSpPr>
        <p:spPr>
          <a:xfrm>
            <a:off x="381000" y="685800"/>
            <a:ext cx="6096000" cy="3429000"/>
          </a:xfrm>
          <a:ln/>
        </p:spPr>
      </p:sp>
      <p:sp>
        <p:nvSpPr>
          <p:cNvPr id="137219" name="Rectangle 3"/>
          <p:cNvSpPr>
            <a:spLocks noGrp="1" noChangeArrowheads="1"/>
          </p:cNvSpPr>
          <p:nvPr>
            <p:ph type="body" idx="1"/>
          </p:nvPr>
        </p:nvSpPr>
        <p:spPr>
          <a:noFill/>
          <a:ln w="9525"/>
        </p:spPr>
        <p:txBody>
          <a:bodyPr/>
          <a:lstStyle/>
          <a:p>
            <a:pPr>
              <a:buFontTx/>
              <a:buChar char="•"/>
            </a:pPr>
            <a:r>
              <a:rPr lang="en-US" dirty="0" smtClean="0">
                <a:latin typeface="Times New Roman" pitchFamily="-107" charset="0"/>
                <a:ea typeface="ＭＳ Ｐゴシック" pitchFamily="-107" charset="-128"/>
              </a:rPr>
              <a:t>Add control points by clicking in color box.</a:t>
            </a:r>
          </a:p>
          <a:p>
            <a:pPr>
              <a:buFontTx/>
              <a:buChar char="•"/>
            </a:pPr>
            <a:r>
              <a:rPr lang="en-US" dirty="0" smtClean="0">
                <a:latin typeface="Times New Roman" pitchFamily="-107" charset="0"/>
                <a:ea typeface="ＭＳ Ｐゴシック" pitchFamily="-107" charset="-128"/>
              </a:rPr>
              <a:t>Drag control points to move them.</a:t>
            </a:r>
          </a:p>
          <a:p>
            <a:pPr>
              <a:buFontTx/>
              <a:buChar char="•"/>
            </a:pPr>
            <a:r>
              <a:rPr lang="en-US" dirty="0" smtClean="0">
                <a:latin typeface="Times New Roman" pitchFamily="-107" charset="0"/>
                <a:ea typeface="ＭＳ Ｐゴシック" pitchFamily="-107" charset="-128"/>
              </a:rPr>
              <a:t>Delete active point by hitting backspace or delete.</a:t>
            </a:r>
          </a:p>
          <a:p>
            <a:pPr>
              <a:buFontTx/>
              <a:buChar char="•"/>
            </a:pPr>
            <a:r>
              <a:rPr lang="en-US" dirty="0" smtClean="0">
                <a:latin typeface="Times New Roman" pitchFamily="-107" charset="0"/>
                <a:ea typeface="ＭＳ Ｐゴシック" pitchFamily="-107" charset="-128"/>
              </a:rPr>
              <a:t>Click active point to change its color.</a:t>
            </a:r>
          </a:p>
          <a:p>
            <a:pPr>
              <a:buFontTx/>
              <a:buChar char="•"/>
            </a:pPr>
            <a:r>
              <a:rPr lang="en-US" dirty="0" smtClean="0">
                <a:latin typeface="Times New Roman" pitchFamily="-107" charset="0"/>
                <a:ea typeface="ＭＳ Ｐゴシック" pitchFamily="-107" charset="-128"/>
              </a:rPr>
              <a:t>Can save and load transfer functions.</a:t>
            </a:r>
          </a:p>
          <a:p>
            <a:pPr lvl="1">
              <a:buFontTx/>
              <a:buChar char="•"/>
            </a:pPr>
            <a:r>
              <a:rPr lang="en-US" dirty="0" smtClean="0">
                <a:latin typeface="Times New Roman" pitchFamily="-107" charset="0"/>
                <a:ea typeface="ＭＳ Ｐゴシック" pitchFamily="-107" charset="-128"/>
              </a:rPr>
              <a:t>Load black-body radiation.</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Rot="1" noChangeAspect="1" noChangeArrowheads="1" noTextEdit="1"/>
          </p:cNvSpPr>
          <p:nvPr>
            <p:ph type="sldImg"/>
          </p:nvPr>
        </p:nvSpPr>
        <p:spPr>
          <a:xfrm>
            <a:off x="381000" y="685800"/>
            <a:ext cx="6096000" cy="3429000"/>
          </a:xfrm>
          <a:ln/>
        </p:spPr>
      </p:sp>
      <p:sp>
        <p:nvSpPr>
          <p:cNvPr id="92163" name="Rectangle 3"/>
          <p:cNvSpPr>
            <a:spLocks noGrp="1" noChangeArrowheads="1"/>
          </p:cNvSpPr>
          <p:nvPr>
            <p:ph type="body" idx="1"/>
          </p:nvPr>
        </p:nvSpPr>
        <p:spPr>
          <a:noFill/>
          <a:ln w="9525"/>
        </p:spPr>
        <p:txBody>
          <a:bodyPr/>
          <a:lstStyle/>
          <a:p>
            <a:endParaRPr lang="en-US" smtClean="0">
              <a:latin typeface="Times New Roman" pitchFamily="-107" charset="0"/>
              <a:ea typeface="ＭＳ Ｐゴシック" pitchFamily="-107"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Rot="1" noChangeAspect="1" noChangeArrowheads="1" noTextEdit="1"/>
          </p:cNvSpPr>
          <p:nvPr>
            <p:ph type="sldImg"/>
          </p:nvPr>
        </p:nvSpPr>
        <p:spPr>
          <a:xfrm>
            <a:off x="381000" y="685800"/>
            <a:ext cx="6096000" cy="3429000"/>
          </a:xfrm>
          <a:ln/>
        </p:spPr>
      </p:sp>
      <p:sp>
        <p:nvSpPr>
          <p:cNvPr id="118787" name="Rectangle 3"/>
          <p:cNvSpPr>
            <a:spLocks noGrp="1" noChangeArrowheads="1"/>
          </p:cNvSpPr>
          <p:nvPr>
            <p:ph type="body" idx="1"/>
          </p:nvPr>
        </p:nvSpPr>
        <p:spPr>
          <a:noFill/>
          <a:ln w="9525"/>
        </p:spPr>
        <p:txBody>
          <a:bodyPr/>
          <a:lstStyle/>
          <a:p>
            <a:endParaRPr lang="en-US" smtClean="0">
              <a:latin typeface="Times New Roman" pitchFamily="-107" charset="0"/>
              <a:ea typeface="ＭＳ Ｐゴシック" pitchFamily="-107"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Rot="1" noChangeAspect="1" noChangeArrowheads="1" noTextEdit="1"/>
          </p:cNvSpPr>
          <p:nvPr>
            <p:ph type="sldImg"/>
          </p:nvPr>
        </p:nvSpPr>
        <p:spPr>
          <a:xfrm>
            <a:off x="381000" y="685800"/>
            <a:ext cx="6096000" cy="3429000"/>
          </a:xfrm>
          <a:ln/>
        </p:spPr>
      </p:sp>
      <p:sp>
        <p:nvSpPr>
          <p:cNvPr id="149507" name="Rectangle 3"/>
          <p:cNvSpPr>
            <a:spLocks noGrp="1" noChangeArrowheads="1"/>
          </p:cNvSpPr>
          <p:nvPr>
            <p:ph type="body" idx="1"/>
          </p:nvPr>
        </p:nvSpPr>
        <p:spPr>
          <a:noFill/>
          <a:ln w="9525"/>
        </p:spPr>
        <p:txBody>
          <a:bodyPr/>
          <a:lstStyle/>
          <a:p>
            <a:pPr>
              <a:buFontTx/>
              <a:buChar char="•"/>
            </a:pPr>
            <a:r>
              <a:rPr lang="en-US" dirty="0" smtClean="0">
                <a:latin typeface="Times New Roman" pitchFamily="-107" charset="0"/>
                <a:ea typeface="ＭＳ Ｐゴシック" pitchFamily="-107" charset="-128"/>
              </a:rPr>
              <a:t>Rubber band selection tools</a:t>
            </a:r>
            <a:r>
              <a:rPr lang="en-US" baseline="0" dirty="0" smtClean="0">
                <a:latin typeface="Times New Roman" pitchFamily="-107" charset="0"/>
                <a:ea typeface="ＭＳ Ｐゴシック" pitchFamily="-107" charset="-128"/>
              </a:rPr>
              <a:t> and polygon selection tools which create polygon by dragging</a:t>
            </a:r>
            <a:endParaRPr lang="en-US" dirty="0" smtClean="0">
              <a:latin typeface="Times New Roman" pitchFamily="-107" charset="0"/>
              <a:ea typeface="ＭＳ Ｐゴシック" pitchFamily="-107"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Rot="1" noChangeAspect="1" noChangeArrowheads="1" noTextEdit="1"/>
          </p:cNvSpPr>
          <p:nvPr>
            <p:ph type="sldImg"/>
          </p:nvPr>
        </p:nvSpPr>
        <p:spPr>
          <a:xfrm>
            <a:off x="381000" y="685800"/>
            <a:ext cx="6096000" cy="3429000"/>
          </a:xfrm>
          <a:ln/>
        </p:spPr>
      </p:sp>
      <p:sp>
        <p:nvSpPr>
          <p:cNvPr id="118787" name="Rectangle 3"/>
          <p:cNvSpPr>
            <a:spLocks noGrp="1" noChangeArrowheads="1"/>
          </p:cNvSpPr>
          <p:nvPr>
            <p:ph type="body" idx="1"/>
          </p:nvPr>
        </p:nvSpPr>
        <p:spPr>
          <a:noFill/>
          <a:ln w="9525"/>
        </p:spPr>
        <p:txBody>
          <a:bodyPr/>
          <a:lstStyle/>
          <a:p>
            <a:endParaRPr lang="en-US" smtClean="0">
              <a:latin typeface="Times New Roman" pitchFamily="-107" charset="0"/>
              <a:ea typeface="ＭＳ Ｐゴシック" pitchFamily="-107"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Rot="1" noChangeAspect="1" noChangeArrowheads="1" noTextEdit="1"/>
          </p:cNvSpPr>
          <p:nvPr>
            <p:ph type="sldImg"/>
          </p:nvPr>
        </p:nvSpPr>
        <p:spPr>
          <a:xfrm>
            <a:off x="381000" y="685800"/>
            <a:ext cx="6096000" cy="3429000"/>
          </a:xfrm>
          <a:ln/>
        </p:spPr>
      </p:sp>
      <p:sp>
        <p:nvSpPr>
          <p:cNvPr id="118787" name="Rectangle 3"/>
          <p:cNvSpPr>
            <a:spLocks noGrp="1" noChangeArrowheads="1"/>
          </p:cNvSpPr>
          <p:nvPr>
            <p:ph type="body" idx="1"/>
          </p:nvPr>
        </p:nvSpPr>
        <p:spPr>
          <a:noFill/>
          <a:ln w="9525"/>
        </p:spPr>
        <p:txBody>
          <a:bodyPr/>
          <a:lstStyle/>
          <a:p>
            <a:endParaRPr lang="en-US" smtClean="0">
              <a:latin typeface="Times New Roman" pitchFamily="-107" charset="0"/>
              <a:ea typeface="ＭＳ Ｐゴシック" pitchFamily="-107"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p:cNvSpPr>
            <a:spLocks noGrp="1" noRot="1" noChangeAspect="1" noChangeArrowheads="1" noTextEdit="1"/>
          </p:cNvSpPr>
          <p:nvPr>
            <p:ph type="sldImg"/>
          </p:nvPr>
        </p:nvSpPr>
        <p:spPr>
          <a:xfrm>
            <a:off x="381000" y="685800"/>
            <a:ext cx="6096000" cy="3429000"/>
          </a:xfrm>
          <a:ln/>
        </p:spPr>
      </p:sp>
      <p:sp>
        <p:nvSpPr>
          <p:cNvPr id="203779" name="Rectangle 3"/>
          <p:cNvSpPr>
            <a:spLocks noGrp="1" noChangeArrowheads="1"/>
          </p:cNvSpPr>
          <p:nvPr>
            <p:ph type="body" idx="1"/>
          </p:nvPr>
        </p:nvSpPr>
        <p:spPr>
          <a:noFill/>
          <a:ln w="9525"/>
        </p:spPr>
        <p:txBody>
          <a:bodyPr/>
          <a:lstStyle/>
          <a:p>
            <a:endParaRPr lang="en-US" smtClean="0">
              <a:latin typeface="Times New Roman" pitchFamily="-107" charset="0"/>
              <a:ea typeface="ＭＳ Ｐゴシック" pitchFamily="-107" charset="-128"/>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2"/>
          <p:cNvSpPr>
            <a:spLocks noGrp="1" noRot="1" noChangeAspect="1" noChangeArrowheads="1" noTextEdit="1"/>
          </p:cNvSpPr>
          <p:nvPr>
            <p:ph type="sldImg"/>
          </p:nvPr>
        </p:nvSpPr>
        <p:spPr>
          <a:xfrm>
            <a:off x="381000" y="685800"/>
            <a:ext cx="6096000" cy="3429000"/>
          </a:xfrm>
          <a:ln/>
        </p:spPr>
      </p:sp>
      <p:sp>
        <p:nvSpPr>
          <p:cNvPr id="211971" name="Rectangle 3"/>
          <p:cNvSpPr>
            <a:spLocks noGrp="1" noChangeArrowheads="1"/>
          </p:cNvSpPr>
          <p:nvPr>
            <p:ph type="body" idx="1"/>
          </p:nvPr>
        </p:nvSpPr>
        <p:spPr>
          <a:noFill/>
          <a:ln w="9525"/>
        </p:spPr>
        <p:txBody>
          <a:bodyPr/>
          <a:lstStyle/>
          <a:p>
            <a:endParaRPr lang="en-US" smtClean="0">
              <a:latin typeface="Times New Roman" pitchFamily="-107" charset="0"/>
              <a:ea typeface="ＭＳ Ｐゴシック" pitchFamily="-107"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41" indent="-171441">
              <a:buFont typeface="Arial"/>
              <a:buChar char="•"/>
            </a:pPr>
            <a:r>
              <a:rPr lang="en-US" dirty="0" smtClean="0"/>
              <a:t>Source Ken Moreland</a:t>
            </a:r>
          </a:p>
          <a:p>
            <a:pPr marL="171441" indent="-171441" defTabSz="914350">
              <a:buFont typeface="Arial"/>
              <a:buChar char="•"/>
              <a:defRPr/>
            </a:pPr>
            <a:r>
              <a:rPr lang="en-US" dirty="0">
                <a:latin typeface="+mn-lt"/>
                <a:ea typeface="+mn-ea"/>
                <a:cs typeface="+mn-cs"/>
              </a:rPr>
              <a:t>HPC calculations produce complex datasets that are increasingly difficult to explore and understand using traditional post-processing workflows. To advance understanding of underlying physics, uncertainties, and results of HPC codes, SNL must gather as much relevant data as possible from large simulations. This drives SNL to couple data analysis and visualization capability with a running simulation, so that high fidelity data can be extracted and written to disk. </a:t>
            </a:r>
          </a:p>
          <a:p>
            <a:pPr marL="171441" indent="-171441">
              <a:buFont typeface="Arial"/>
              <a:buChar char="•"/>
            </a:pPr>
            <a:endParaRPr lang="en-US" dirty="0"/>
          </a:p>
        </p:txBody>
      </p:sp>
      <p:sp>
        <p:nvSpPr>
          <p:cNvPr id="4" name="Header Placeholder 3"/>
          <p:cNvSpPr>
            <a:spLocks noGrp="1"/>
          </p:cNvSpPr>
          <p:nvPr>
            <p:ph type="hdr" sz="quarter" idx="10"/>
          </p:nvPr>
        </p:nvSpPr>
        <p:spPr>
          <a:xfrm>
            <a:off x="0" y="0"/>
            <a:ext cx="2971800" cy="457200"/>
          </a:xfrm>
          <a:prstGeom prst="rect">
            <a:avLst/>
          </a:prstGeom>
        </p:spPr>
        <p:txBody>
          <a:bodyPr lIns="91435" tIns="45718" rIns="91435" bIns="45718"/>
          <a:lstStyle/>
          <a:p>
            <a:endParaRPr lang="en-US">
              <a:solidFill>
                <a:prstClr val="black"/>
              </a:solidFill>
              <a:latin typeface="Calibri"/>
            </a:endParaRPr>
          </a:p>
        </p:txBody>
      </p:sp>
    </p:spTree>
    <p:extLst>
      <p:ext uri="{BB962C8B-B14F-4D97-AF65-F5344CB8AC3E}">
        <p14:creationId xmlns:p14="http://schemas.microsoft.com/office/powerpoint/2010/main" val="39954971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ChangeArrowheads="1" noTextEdit="1"/>
          </p:cNvSpPr>
          <p:nvPr>
            <p:ph type="sldImg"/>
          </p:nvPr>
        </p:nvSpPr>
        <p:spPr>
          <a:xfrm>
            <a:off x="381000" y="685800"/>
            <a:ext cx="6096000" cy="3429000"/>
          </a:xfrm>
          <a:ln/>
        </p:spPr>
      </p:sp>
      <p:sp>
        <p:nvSpPr>
          <p:cNvPr id="28675" name="Rectangle 3"/>
          <p:cNvSpPr>
            <a:spLocks noGrp="1" noChangeArrowheads="1"/>
          </p:cNvSpPr>
          <p:nvPr>
            <p:ph type="body" idx="1"/>
          </p:nvPr>
        </p:nvSpPr>
        <p:spPr>
          <a:noFill/>
          <a:ln w="9525"/>
        </p:spPr>
        <p:txBody>
          <a:bodyPr/>
          <a:lstStyle/>
          <a:p>
            <a:endParaRPr lang="en-US" smtClean="0">
              <a:latin typeface="Times New Roman" pitchFamily="-107" charset="0"/>
              <a:ea typeface="ＭＳ Ｐゴシック" pitchFamily="-107"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p:cNvSpPr>
          <p:nvPr>
            <p:ph type="sldImg"/>
          </p:nvPr>
        </p:nvSpPr>
        <p:spPr>
          <a:xfrm>
            <a:off x="1158875" y="692150"/>
            <a:ext cx="4552950" cy="3416300"/>
          </a:xfrm>
          <a:ln/>
        </p:spPr>
      </p:sp>
      <p:sp>
        <p:nvSpPr>
          <p:cNvPr id="2765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175">
              <a:defRPr/>
            </a:pPr>
            <a:r>
              <a:rPr lang="en-US" dirty="0" smtClean="0">
                <a:ea typeface="ＭＳ Ｐゴシック" charset="0"/>
                <a:cs typeface="ＭＳ Ｐゴシック" charset="0"/>
              </a:rPr>
              <a:t>Catalyst is a subset of </a:t>
            </a:r>
            <a:r>
              <a:rPr lang="en-US" dirty="0" err="1" smtClean="0">
                <a:ea typeface="ＭＳ Ｐゴシック" charset="0"/>
                <a:cs typeface="ＭＳ Ｐゴシック" charset="0"/>
              </a:rPr>
              <a:t>pvserver</a:t>
            </a:r>
            <a:r>
              <a:rPr lang="en-US" baseline="0" dirty="0" smtClean="0">
                <a:ea typeface="ＭＳ Ｐゴシック" charset="0"/>
                <a:cs typeface="ＭＳ Ｐゴシック" charset="0"/>
              </a:rPr>
              <a:t> meant to run with the simulation to prevent need for disk. It is small and fast so you can get more of and out of your data.</a:t>
            </a:r>
            <a:endParaRPr lang="en-US" dirty="0" smtClean="0">
              <a:ea typeface="ＭＳ Ｐゴシック" charset="0"/>
              <a:cs typeface="ＭＳ Ｐゴシック" charset="0"/>
            </a:endParaRPr>
          </a:p>
          <a:p>
            <a:r>
              <a:rPr lang="en-US" dirty="0" smtClean="0"/>
              <a:t>Storage</a:t>
            </a:r>
            <a:r>
              <a:rPr lang="en-US" baseline="0" dirty="0" smtClean="0"/>
              <a:t> is expensive, 1 sec to compute a </a:t>
            </a:r>
            <a:r>
              <a:rPr lang="en-US" baseline="0" dirty="0" err="1" smtClean="0"/>
              <a:t>timestep</a:t>
            </a:r>
            <a:r>
              <a:rPr lang="en-US" baseline="0" dirty="0" smtClean="0"/>
              <a:t> 10 minutes to save result during which all but a few of your thousands of nodes are idle</a:t>
            </a:r>
          </a:p>
          <a:p>
            <a:r>
              <a:rPr lang="en-US" baseline="0" dirty="0" err="1" smtClean="0"/>
              <a:t>Transfering</a:t>
            </a:r>
            <a:r>
              <a:rPr lang="en-US" baseline="0" dirty="0" smtClean="0"/>
              <a:t> big saved data from </a:t>
            </a:r>
            <a:r>
              <a:rPr lang="en-US" baseline="0" dirty="0" err="1" smtClean="0"/>
              <a:t>sim</a:t>
            </a:r>
            <a:r>
              <a:rPr lang="en-US" baseline="0" dirty="0" smtClean="0"/>
              <a:t> cluster to </a:t>
            </a:r>
            <a:r>
              <a:rPr lang="en-US" baseline="0" dirty="0" err="1" smtClean="0"/>
              <a:t>vis</a:t>
            </a:r>
            <a:r>
              <a:rPr lang="en-US" baseline="0" dirty="0" smtClean="0"/>
              <a:t> cluster is even worse</a:t>
            </a:r>
          </a:p>
          <a:p>
            <a:r>
              <a:rPr lang="en-US" baseline="0" dirty="0" smtClean="0"/>
              <a:t>So simulations </a:t>
            </a:r>
            <a:r>
              <a:rPr lang="en-US" dirty="0" smtClean="0"/>
              <a:t>arbitrarily throw out most of the data (ex keep only every</a:t>
            </a:r>
            <a:r>
              <a:rPr lang="en-US" baseline="0" dirty="0" smtClean="0"/>
              <a:t> thousandth </a:t>
            </a:r>
            <a:r>
              <a:rPr lang="en-US" dirty="0" err="1" smtClean="0"/>
              <a:t>timestep</a:t>
            </a:r>
            <a:r>
              <a:rPr lang="en-US" baseline="0" dirty="0" smtClean="0"/>
              <a:t>)</a:t>
            </a:r>
            <a:endParaRPr lang="en-US" dirty="0" smtClean="0"/>
          </a:p>
          <a:p>
            <a:r>
              <a:rPr lang="en-US" dirty="0" smtClean="0"/>
              <a:t>Key is to save extracts</a:t>
            </a:r>
            <a:r>
              <a:rPr lang="en-US" baseline="0" dirty="0" smtClean="0"/>
              <a:t> (visible surface data or images) all the time at minimal (in memory) cost</a:t>
            </a:r>
          </a:p>
          <a:p>
            <a:r>
              <a:rPr lang="en-US" baseline="0" dirty="0" smtClean="0"/>
              <a:t>So, i</a:t>
            </a:r>
            <a:r>
              <a:rPr lang="en-US" dirty="0" smtClean="0"/>
              <a:t>f</a:t>
            </a:r>
            <a:r>
              <a:rPr lang="en-US" baseline="0" dirty="0" smtClean="0"/>
              <a:t> you have to throw it out, at least</a:t>
            </a:r>
            <a:r>
              <a:rPr lang="en-US" dirty="0" smtClean="0"/>
              <a:t> </a:t>
            </a:r>
            <a:r>
              <a:rPr lang="en-US" dirty="0"/>
              <a:t>throw it out </a:t>
            </a:r>
            <a:r>
              <a:rPr lang="en-US" dirty="0" smtClean="0"/>
              <a:t>smart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smtClean="0"/>
              <a:t>Many</a:t>
            </a:r>
            <a:r>
              <a:rPr lang="en-US" baseline="0" dirty="0" smtClean="0"/>
              <a:t> of the </a:t>
            </a:r>
            <a:r>
              <a:rPr lang="en-US" baseline="0" dirty="0" err="1" smtClean="0"/>
              <a:t>paraview</a:t>
            </a:r>
            <a:r>
              <a:rPr lang="en-US" baseline="0" dirty="0" smtClean="0"/>
              <a:t> classes derive from VTK – can follow the inheritance hierarchy to get to VTK </a:t>
            </a:r>
            <a:r>
              <a:rPr lang="en-US" baseline="0" dirty="0" err="1" smtClean="0"/>
              <a:t>doxygen</a:t>
            </a:r>
            <a:endParaRPr lang="en-US" baseline="0" dirty="0" smtClean="0"/>
          </a:p>
          <a:p>
            <a:r>
              <a:rPr lang="en-US" baseline="0" dirty="0" smtClean="0"/>
              <a:t>http://paraview.org//Wiki for the main wiki page – also a </a:t>
            </a:r>
            <a:r>
              <a:rPr lang="en-US" baseline="0" dirty="0" err="1" smtClean="0"/>
              <a:t>paraview</a:t>
            </a:r>
            <a:r>
              <a:rPr lang="en-US" baseline="0" dirty="0" smtClean="0"/>
              <a:t> users guide there in </a:t>
            </a:r>
            <a:r>
              <a:rPr lang="en-US" baseline="0" dirty="0" err="1" smtClean="0"/>
              <a:t>pdf</a:t>
            </a:r>
            <a:r>
              <a:rPr lang="en-US" baseline="0" dirty="0" smtClean="0"/>
              <a:t> format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p:cNvSpPr>
            <a:spLocks noGrp="1" noRot="1" noChangeAspect="1" noChangeArrowheads="1" noTextEdit="1"/>
          </p:cNvSpPr>
          <p:nvPr>
            <p:ph type="sldImg"/>
          </p:nvPr>
        </p:nvSpPr>
        <p:spPr>
          <a:xfrm>
            <a:off x="381000" y="685800"/>
            <a:ext cx="6096000" cy="3429000"/>
          </a:xfrm>
          <a:ln/>
        </p:spPr>
      </p:sp>
      <p:sp>
        <p:nvSpPr>
          <p:cNvPr id="203779" name="Rectangle 3"/>
          <p:cNvSpPr>
            <a:spLocks noGrp="1" noChangeArrowheads="1"/>
          </p:cNvSpPr>
          <p:nvPr>
            <p:ph type="body" idx="1"/>
          </p:nvPr>
        </p:nvSpPr>
        <p:spPr>
          <a:noFill/>
          <a:ln w="9525"/>
        </p:spPr>
        <p:txBody>
          <a:bodyPr/>
          <a:lstStyle/>
          <a:p>
            <a:endParaRPr lang="en-US" smtClean="0">
              <a:latin typeface="Times New Roman" pitchFamily="-107" charset="0"/>
              <a:ea typeface="ＭＳ Ｐゴシック" pitchFamily="-107"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xfrm>
            <a:off x="1143000" y="685800"/>
            <a:ext cx="4572000" cy="3429000"/>
          </a:xfrm>
          <a:ln/>
        </p:spPr>
      </p:sp>
      <p:sp>
        <p:nvSpPr>
          <p:cNvPr id="34819" name="Rectangle 3"/>
          <p:cNvSpPr>
            <a:spLocks noGrp="1" noChangeArrowheads="1"/>
          </p:cNvSpPr>
          <p:nvPr>
            <p:ph type="body" idx="1"/>
          </p:nvPr>
        </p:nvSpPr>
        <p:spPr>
          <a:noFill/>
          <a:ln w="9525"/>
        </p:spPr>
        <p:txBody>
          <a:bodyPr/>
          <a:lstStyle/>
          <a:p>
            <a:endParaRPr lang="en-US" smtClean="0">
              <a:latin typeface="Times New Roman" pitchFamily="-107" charset="0"/>
              <a:ea typeface="ＭＳ Ｐゴシック" pitchFamily="-107"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a:xfrm>
            <a:off x="381000" y="685800"/>
            <a:ext cx="6096000" cy="3429000"/>
          </a:xfrm>
          <a:ln/>
        </p:spPr>
      </p:sp>
      <p:sp>
        <p:nvSpPr>
          <p:cNvPr id="36867" name="Rectangle 3"/>
          <p:cNvSpPr>
            <a:spLocks noGrp="1" noChangeArrowheads="1"/>
          </p:cNvSpPr>
          <p:nvPr>
            <p:ph type="body" idx="1"/>
          </p:nvPr>
        </p:nvSpPr>
        <p:spPr>
          <a:noFill/>
          <a:ln w="9525"/>
        </p:spPr>
        <p:txBody>
          <a:bodyPr/>
          <a:lstStyle/>
          <a:p>
            <a:endParaRPr lang="en-US" smtClean="0">
              <a:latin typeface="Times New Roman" pitchFamily="-107" charset="0"/>
              <a:ea typeface="ＭＳ Ｐゴシック" pitchFamily="-107"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a:xfrm>
            <a:off x="381000" y="685800"/>
            <a:ext cx="6096000" cy="3429000"/>
          </a:xfrm>
          <a:ln/>
        </p:spPr>
      </p:sp>
      <p:sp>
        <p:nvSpPr>
          <p:cNvPr id="45059" name="Rectangle 3"/>
          <p:cNvSpPr>
            <a:spLocks noGrp="1" noChangeArrowheads="1"/>
          </p:cNvSpPr>
          <p:nvPr>
            <p:ph type="body" idx="1"/>
          </p:nvPr>
        </p:nvSpPr>
        <p:spPr>
          <a:noFill/>
          <a:ln w="9525"/>
        </p:spPr>
        <p:txBody>
          <a:bodyPr/>
          <a:lstStyle/>
          <a:p>
            <a:endParaRPr lang="en-US" smtClean="0">
              <a:latin typeface="Times New Roman" pitchFamily="-107" charset="0"/>
              <a:ea typeface="ＭＳ Ｐゴシック" pitchFamily="-107"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a:xfrm>
            <a:off x="381000" y="685800"/>
            <a:ext cx="6096000" cy="3429000"/>
          </a:xfrm>
          <a:ln/>
        </p:spPr>
      </p:sp>
      <p:sp>
        <p:nvSpPr>
          <p:cNvPr id="47107" name="Rectangle 3"/>
          <p:cNvSpPr>
            <a:spLocks noGrp="1" noChangeArrowheads="1"/>
          </p:cNvSpPr>
          <p:nvPr>
            <p:ph type="body" idx="1"/>
          </p:nvPr>
        </p:nvSpPr>
        <p:spPr>
          <a:noFill/>
          <a:ln w="9525"/>
        </p:spPr>
        <p:txBody>
          <a:bodyPr/>
          <a:lstStyle/>
          <a:p>
            <a:endParaRPr lang="en-US" smtClean="0">
              <a:latin typeface="Times New Roman" pitchFamily="-107" charset="0"/>
              <a:ea typeface="ＭＳ Ｐゴシック" pitchFamily="-107"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noTextEdit="1"/>
          </p:cNvSpPr>
          <p:nvPr>
            <p:ph type="sldImg"/>
          </p:nvPr>
        </p:nvSpPr>
        <p:spPr>
          <a:xfrm>
            <a:off x="381000" y="685800"/>
            <a:ext cx="6096000" cy="3429000"/>
          </a:xfrm>
          <a:ln/>
        </p:spPr>
      </p:sp>
      <p:sp>
        <p:nvSpPr>
          <p:cNvPr id="49155" name="Rectangle 3"/>
          <p:cNvSpPr>
            <a:spLocks noGrp="1" noChangeArrowheads="1"/>
          </p:cNvSpPr>
          <p:nvPr>
            <p:ph type="body" idx="1"/>
          </p:nvPr>
        </p:nvSpPr>
        <p:spPr>
          <a:noFill/>
          <a:ln w="9525"/>
        </p:spPr>
        <p:txBody>
          <a:bodyPr/>
          <a:lstStyle/>
          <a:p>
            <a:endParaRPr lang="en-US" smtClean="0">
              <a:latin typeface="Times New Roman" pitchFamily="-107" charset="0"/>
              <a:ea typeface="ＭＳ Ｐゴシック" pitchFamily="-107"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a:xfrm>
            <a:off x="381000" y="685800"/>
            <a:ext cx="6096000" cy="3429000"/>
          </a:xfrm>
          <a:ln/>
        </p:spPr>
      </p:sp>
      <p:sp>
        <p:nvSpPr>
          <p:cNvPr id="47107" name="Rectangle 3"/>
          <p:cNvSpPr>
            <a:spLocks noGrp="1" noChangeArrowheads="1"/>
          </p:cNvSpPr>
          <p:nvPr>
            <p:ph type="body" idx="1"/>
          </p:nvPr>
        </p:nvSpPr>
        <p:spPr>
          <a:noFill/>
          <a:ln w="9525"/>
        </p:spPr>
        <p:txBody>
          <a:bodyPr/>
          <a:lstStyle/>
          <a:p>
            <a:endParaRPr lang="en-US" smtClean="0">
              <a:latin typeface="Times New Roman" pitchFamily="-107" charset="0"/>
              <a:ea typeface="ＭＳ Ｐゴシック" pitchFamily="-107"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uverture">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3672000" y="4320000"/>
            <a:ext cx="1800000" cy="720000"/>
          </a:xfrm>
          <a:prstGeom prst="rect">
            <a:avLst/>
          </a:prstGeom>
        </p:spPr>
      </p:pic>
      <p:sp>
        <p:nvSpPr>
          <p:cNvPr id="7" name="Titre 6"/>
          <p:cNvSpPr>
            <a:spLocks noGrp="1"/>
          </p:cNvSpPr>
          <p:nvPr>
            <p:ph type="title" hasCustomPrompt="1"/>
          </p:nvPr>
        </p:nvSpPr>
        <p:spPr bwMode="gray">
          <a:xfrm>
            <a:off x="503238" y="411163"/>
            <a:ext cx="8137525" cy="2160587"/>
          </a:xfrm>
        </p:spPr>
        <p:txBody>
          <a:bodyPr anchor="b" anchorCtr="0"/>
          <a:lstStyle>
            <a:lvl1pPr algn="ctr">
              <a:defRPr sz="2600" cap="all" baseline="0">
                <a:solidFill>
                  <a:schemeClr val="accent2"/>
                </a:solidFill>
              </a:defRPr>
            </a:lvl1pPr>
          </a:lstStyle>
          <a:p>
            <a:r>
              <a:rPr lang="fr-FR" dirty="0" smtClean="0"/>
              <a:t>Titre de la présentation</a:t>
            </a:r>
            <a:endParaRPr lang="fr-FR" dirty="0"/>
          </a:p>
        </p:txBody>
      </p:sp>
      <p:sp>
        <p:nvSpPr>
          <p:cNvPr id="9" name="Rectangle 8"/>
          <p:cNvSpPr/>
          <p:nvPr userDrawn="1"/>
        </p:nvSpPr>
        <p:spPr bwMode="gray">
          <a:xfrm>
            <a:off x="287338" y="4959801"/>
            <a:ext cx="8569325" cy="1836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r>
              <a:rPr lang="fr-FR" sz="600" dirty="0" smtClean="0">
                <a:solidFill>
                  <a:schemeClr val="accent2"/>
                </a:solidFill>
              </a:rPr>
              <a:t>Ce document et les informations qu’il contient sont la propriété de Safran. Ils ne doivent pas être copiés ni communiqués à un tiers sans l’autorisation préalable et écrite de Safran.</a:t>
            </a:r>
            <a:endParaRPr lang="fr-FR" sz="600" dirty="0">
              <a:solidFill>
                <a:schemeClr val="accent2"/>
              </a:solidFill>
            </a:endParaRPr>
          </a:p>
        </p:txBody>
      </p:sp>
      <p:cxnSp>
        <p:nvCxnSpPr>
          <p:cNvPr id="15" name="Connecteur droit 14"/>
          <p:cNvCxnSpPr/>
          <p:nvPr userDrawn="1"/>
        </p:nvCxnSpPr>
        <p:spPr bwMode="gray">
          <a:xfrm>
            <a:off x="4464000" y="2662828"/>
            <a:ext cx="216000"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2" name="Espace réservé de la date 3"/>
          <p:cNvSpPr>
            <a:spLocks noGrp="1"/>
          </p:cNvSpPr>
          <p:nvPr>
            <p:ph type="dt" sz="half" idx="2"/>
          </p:nvPr>
        </p:nvSpPr>
        <p:spPr bwMode="gray">
          <a:xfrm>
            <a:off x="503238" y="2750399"/>
            <a:ext cx="8136000" cy="1152000"/>
          </a:xfrm>
          <a:prstGeom prst="rect">
            <a:avLst/>
          </a:prstGeom>
        </p:spPr>
        <p:txBody>
          <a:bodyPr vert="horz" lIns="0" tIns="0" rIns="0" bIns="0" rtlCol="0" anchor="t" anchorCtr="0">
            <a:noAutofit/>
          </a:bodyPr>
          <a:lstStyle>
            <a:lvl1pPr algn="ctr">
              <a:defRPr sz="1650">
                <a:solidFill>
                  <a:schemeClr val="accent2"/>
                </a:solidFill>
              </a:defRPr>
            </a:lvl1pPr>
          </a:lstStyle>
          <a:p>
            <a:r>
              <a:rPr lang="fr-FR" smtClean="0"/>
              <a:t>Jour/mois/année</a:t>
            </a:r>
            <a:endParaRPr lang="fr-FR" dirty="0"/>
          </a:p>
        </p:txBody>
      </p:sp>
      <p:sp>
        <p:nvSpPr>
          <p:cNvPr id="13" name="Espace réservé du pied de page 4"/>
          <p:cNvSpPr>
            <a:spLocks noGrp="1"/>
          </p:cNvSpPr>
          <p:nvPr>
            <p:ph type="ftr" sz="quarter" idx="3"/>
          </p:nvPr>
        </p:nvSpPr>
        <p:spPr bwMode="gray">
          <a:xfrm>
            <a:off x="1" y="4911724"/>
            <a:ext cx="250826" cy="231775"/>
          </a:xfrm>
          <a:prstGeom prst="rect">
            <a:avLst/>
          </a:prstGeom>
        </p:spPr>
        <p:txBody>
          <a:bodyPr vert="horz" lIns="0" tIns="0" rIns="0" bIns="0" rtlCol="0" anchor="b" anchorCtr="0">
            <a:noAutofit/>
          </a:bodyPr>
          <a:lstStyle>
            <a:lvl1pPr algn="ctr">
              <a:defRPr sz="100">
                <a:solidFill>
                  <a:schemeClr val="bg1">
                    <a:alpha val="0"/>
                  </a:schemeClr>
                </a:solidFill>
              </a:defRPr>
            </a:lvl1pPr>
          </a:lstStyle>
          <a:p>
            <a:pPr algn="l"/>
            <a:r>
              <a:rPr lang="fr-FR" smtClean="0"/>
              <a:t>Safran nom de l’activité / Confidentiel / Date / Direction (menu "Insertion / En-tête et pied de page")</a:t>
            </a:r>
            <a:endParaRPr lang="fr-FR" dirty="0"/>
          </a:p>
        </p:txBody>
      </p:sp>
      <p:sp>
        <p:nvSpPr>
          <p:cNvPr id="14" name="Espace réservé du numéro de diapositive 5"/>
          <p:cNvSpPr>
            <a:spLocks noGrp="1"/>
          </p:cNvSpPr>
          <p:nvPr>
            <p:ph type="sldNum" sz="quarter" idx="4"/>
          </p:nvPr>
        </p:nvSpPr>
        <p:spPr bwMode="gray">
          <a:xfrm>
            <a:off x="1" y="4911725"/>
            <a:ext cx="250826" cy="231775"/>
          </a:xfrm>
          <a:prstGeom prst="rect">
            <a:avLst/>
          </a:prstGeom>
        </p:spPr>
        <p:txBody>
          <a:bodyPr vert="horz" lIns="0" tIns="0" rIns="0" bIns="0" rtlCol="0" anchor="b" anchorCtr="0">
            <a:noAutofit/>
          </a:bodyPr>
          <a:lstStyle>
            <a:lvl1pPr algn="l">
              <a:defRPr sz="100" b="1">
                <a:solidFill>
                  <a:schemeClr val="bg1">
                    <a:alpha val="0"/>
                  </a:schemeClr>
                </a:solidFill>
              </a:defRPr>
            </a:lvl1pPr>
          </a:lstStyle>
          <a:p>
            <a:fld id="{733122C9-A0B9-462F-8757-0847AD287B63}" type="slidenum">
              <a:rPr lang="fr-FR" smtClean="0"/>
              <a:pPr/>
              <a:t>‹N°›</a:t>
            </a:fld>
            <a:endParaRPr lang="fr-FR" dirty="0"/>
          </a:p>
        </p:txBody>
      </p:sp>
      <p:sp>
        <p:nvSpPr>
          <p:cNvPr id="10" name="Rectangle 9"/>
          <p:cNvSpPr/>
          <p:nvPr userDrawn="1"/>
        </p:nvSpPr>
        <p:spPr bwMode="gray">
          <a:xfrm rot="16200000" flipH="1">
            <a:off x="-1679399" y="2183400"/>
            <a:ext cx="3924000" cy="61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p:cNvSpPr/>
          <p:nvPr userDrawn="1"/>
        </p:nvSpPr>
        <p:spPr bwMode="gray">
          <a:xfrm>
            <a:off x="252000" y="252000"/>
            <a:ext cx="8640000" cy="61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p:cNvSpPr/>
          <p:nvPr userDrawn="1"/>
        </p:nvSpPr>
        <p:spPr bwMode="gray">
          <a:xfrm rot="5400000">
            <a:off x="6899400" y="2183400"/>
            <a:ext cx="3924000" cy="61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p:cNvSpPr/>
          <p:nvPr userDrawn="1"/>
        </p:nvSpPr>
        <p:spPr bwMode="gray">
          <a:xfrm rot="10800000">
            <a:off x="252000" y="4114799"/>
            <a:ext cx="8640000" cy="61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432610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ftr" sz="quarter" idx="10"/>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111581243"/>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7"/>
          <p:cNvSpPr>
            <a:spLocks noGrp="1" noChangeArrowheads="1"/>
          </p:cNvSpPr>
          <p:nvPr>
            <p:ph type="ftr" sz="quarter" idx="10"/>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353065246"/>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7"/>
          <p:cNvSpPr>
            <a:spLocks noGrp="1" noChangeArrowheads="1"/>
          </p:cNvSpPr>
          <p:nvPr>
            <p:ph type="ftr" sz="quarter" idx="10"/>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913339627"/>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143000"/>
            <a:ext cx="3810000" cy="3429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43000"/>
            <a:ext cx="3810000" cy="3429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ftr" sz="quarter" idx="10"/>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032256734"/>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7"/>
          <p:cNvSpPr>
            <a:spLocks noGrp="1" noChangeArrowheads="1"/>
          </p:cNvSpPr>
          <p:nvPr>
            <p:ph type="ftr" sz="quarter" idx="10"/>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27059515"/>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uverture">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3672000" y="4320000"/>
            <a:ext cx="1800000" cy="720000"/>
          </a:xfrm>
          <a:prstGeom prst="rect">
            <a:avLst/>
          </a:prstGeom>
        </p:spPr>
      </p:pic>
      <p:sp>
        <p:nvSpPr>
          <p:cNvPr id="7" name="Titre 6"/>
          <p:cNvSpPr>
            <a:spLocks noGrp="1"/>
          </p:cNvSpPr>
          <p:nvPr>
            <p:ph type="title" hasCustomPrompt="1"/>
          </p:nvPr>
        </p:nvSpPr>
        <p:spPr bwMode="gray">
          <a:xfrm>
            <a:off x="503238" y="411163"/>
            <a:ext cx="8137525" cy="2160587"/>
          </a:xfrm>
        </p:spPr>
        <p:txBody>
          <a:bodyPr anchor="b" anchorCtr="0"/>
          <a:lstStyle>
            <a:lvl1pPr algn="ctr">
              <a:defRPr sz="2600" cap="all" baseline="0">
                <a:solidFill>
                  <a:schemeClr val="accent2"/>
                </a:solidFill>
              </a:defRPr>
            </a:lvl1pPr>
          </a:lstStyle>
          <a:p>
            <a:r>
              <a:rPr lang="fr-FR" dirty="0" smtClean="0"/>
              <a:t>Titre de la présentation</a:t>
            </a:r>
            <a:endParaRPr lang="fr-FR" dirty="0"/>
          </a:p>
        </p:txBody>
      </p:sp>
      <p:sp>
        <p:nvSpPr>
          <p:cNvPr id="9" name="Rectangle 8"/>
          <p:cNvSpPr/>
          <p:nvPr userDrawn="1"/>
        </p:nvSpPr>
        <p:spPr bwMode="gray">
          <a:xfrm>
            <a:off x="287338" y="4959801"/>
            <a:ext cx="8569325" cy="1836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r>
              <a:rPr lang="fr-FR" sz="600" dirty="0" smtClean="0">
                <a:solidFill>
                  <a:schemeClr val="accent2"/>
                </a:solidFill>
              </a:rPr>
              <a:t>Ce document et les informations qu’il contient sont la propriété de Safran. Ils ne doivent pas être copiés ni communiqués à un tiers sans l’autorisation préalable et écrite de Safran.</a:t>
            </a:r>
            <a:endParaRPr lang="fr-FR" sz="600" dirty="0">
              <a:solidFill>
                <a:schemeClr val="accent2"/>
              </a:solidFill>
            </a:endParaRPr>
          </a:p>
        </p:txBody>
      </p:sp>
      <p:cxnSp>
        <p:nvCxnSpPr>
          <p:cNvPr id="15" name="Connecteur droit 14"/>
          <p:cNvCxnSpPr/>
          <p:nvPr userDrawn="1"/>
        </p:nvCxnSpPr>
        <p:spPr bwMode="gray">
          <a:xfrm>
            <a:off x="4464000" y="2662828"/>
            <a:ext cx="216000"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2" name="Espace réservé de la date 3"/>
          <p:cNvSpPr>
            <a:spLocks noGrp="1"/>
          </p:cNvSpPr>
          <p:nvPr>
            <p:ph type="dt" sz="half" idx="2"/>
          </p:nvPr>
        </p:nvSpPr>
        <p:spPr bwMode="gray">
          <a:xfrm>
            <a:off x="503238" y="2750399"/>
            <a:ext cx="8136000" cy="1152000"/>
          </a:xfrm>
          <a:prstGeom prst="rect">
            <a:avLst/>
          </a:prstGeom>
        </p:spPr>
        <p:txBody>
          <a:bodyPr vert="horz" lIns="0" tIns="0" rIns="0" bIns="0" rtlCol="0" anchor="t" anchorCtr="0">
            <a:noAutofit/>
          </a:bodyPr>
          <a:lstStyle>
            <a:lvl1pPr algn="ctr">
              <a:defRPr sz="1650">
                <a:solidFill>
                  <a:schemeClr val="accent2"/>
                </a:solidFill>
              </a:defRPr>
            </a:lvl1pPr>
          </a:lstStyle>
          <a:p>
            <a:r>
              <a:rPr lang="fr-FR" smtClean="0"/>
              <a:t>Jour/mois/année</a:t>
            </a:r>
            <a:endParaRPr lang="fr-FR" dirty="0"/>
          </a:p>
        </p:txBody>
      </p:sp>
      <p:sp>
        <p:nvSpPr>
          <p:cNvPr id="13" name="Espace réservé du pied de page 4"/>
          <p:cNvSpPr>
            <a:spLocks noGrp="1"/>
          </p:cNvSpPr>
          <p:nvPr>
            <p:ph type="ftr" sz="quarter" idx="3"/>
          </p:nvPr>
        </p:nvSpPr>
        <p:spPr bwMode="gray">
          <a:xfrm>
            <a:off x="1" y="4911724"/>
            <a:ext cx="250826" cy="231775"/>
          </a:xfrm>
          <a:prstGeom prst="rect">
            <a:avLst/>
          </a:prstGeom>
        </p:spPr>
        <p:txBody>
          <a:bodyPr vert="horz" lIns="0" tIns="0" rIns="0" bIns="0" rtlCol="0" anchor="b" anchorCtr="0">
            <a:noAutofit/>
          </a:bodyPr>
          <a:lstStyle>
            <a:lvl1pPr algn="ctr">
              <a:defRPr sz="100">
                <a:solidFill>
                  <a:schemeClr val="bg1">
                    <a:alpha val="0"/>
                  </a:schemeClr>
                </a:solidFill>
              </a:defRPr>
            </a:lvl1pPr>
          </a:lstStyle>
          <a:p>
            <a:pPr algn="l"/>
            <a:r>
              <a:rPr lang="fr-FR" smtClean="0"/>
              <a:t>Safran nom de l’activité / Confidentiel / Date / Direction (menu "Insertion / En-tête et pied de page")</a:t>
            </a:r>
            <a:endParaRPr lang="fr-FR" dirty="0"/>
          </a:p>
        </p:txBody>
      </p:sp>
      <p:sp>
        <p:nvSpPr>
          <p:cNvPr id="14" name="Espace réservé du numéro de diapositive 5"/>
          <p:cNvSpPr>
            <a:spLocks noGrp="1"/>
          </p:cNvSpPr>
          <p:nvPr>
            <p:ph type="sldNum" sz="quarter" idx="4"/>
          </p:nvPr>
        </p:nvSpPr>
        <p:spPr bwMode="gray">
          <a:xfrm>
            <a:off x="1" y="4911725"/>
            <a:ext cx="250826" cy="231775"/>
          </a:xfrm>
          <a:prstGeom prst="rect">
            <a:avLst/>
          </a:prstGeom>
        </p:spPr>
        <p:txBody>
          <a:bodyPr vert="horz" lIns="0" tIns="0" rIns="0" bIns="0" rtlCol="0" anchor="b" anchorCtr="0">
            <a:noAutofit/>
          </a:bodyPr>
          <a:lstStyle>
            <a:lvl1pPr algn="l">
              <a:defRPr sz="100" b="1">
                <a:solidFill>
                  <a:schemeClr val="bg1">
                    <a:alpha val="0"/>
                  </a:schemeClr>
                </a:solidFill>
              </a:defRPr>
            </a:lvl1pPr>
          </a:lstStyle>
          <a:p>
            <a:fld id="{733122C9-A0B9-462F-8757-0847AD287B63}" type="slidenum">
              <a:rPr lang="fr-FR" smtClean="0"/>
              <a:pPr/>
              <a:t>‹N°›</a:t>
            </a:fld>
            <a:endParaRPr lang="fr-FR" dirty="0"/>
          </a:p>
        </p:txBody>
      </p:sp>
      <p:sp>
        <p:nvSpPr>
          <p:cNvPr id="10" name="Rectangle 9"/>
          <p:cNvSpPr/>
          <p:nvPr userDrawn="1"/>
        </p:nvSpPr>
        <p:spPr bwMode="gray">
          <a:xfrm rot="16200000" flipH="1">
            <a:off x="-1679399" y="2183400"/>
            <a:ext cx="3924000" cy="61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p:cNvSpPr/>
          <p:nvPr userDrawn="1"/>
        </p:nvSpPr>
        <p:spPr bwMode="gray">
          <a:xfrm>
            <a:off x="252000" y="252000"/>
            <a:ext cx="8640000" cy="61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p:cNvSpPr/>
          <p:nvPr userDrawn="1"/>
        </p:nvSpPr>
        <p:spPr bwMode="gray">
          <a:xfrm rot="5400000">
            <a:off x="6899400" y="2183400"/>
            <a:ext cx="3924000" cy="61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p:cNvSpPr/>
          <p:nvPr userDrawn="1"/>
        </p:nvSpPr>
        <p:spPr bwMode="gray">
          <a:xfrm rot="10800000">
            <a:off x="252000" y="4114799"/>
            <a:ext cx="8640000" cy="61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401397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ouverture_image_gauche">
    <p:spTree>
      <p:nvGrpSpPr>
        <p:cNvPr id="1" name=""/>
        <p:cNvGrpSpPr/>
        <p:nvPr/>
      </p:nvGrpSpPr>
      <p:grpSpPr>
        <a:xfrm>
          <a:off x="0" y="0"/>
          <a:ext cx="0" cy="0"/>
          <a:chOff x="0" y="0"/>
          <a:chExt cx="0" cy="0"/>
        </a:xfrm>
      </p:grpSpPr>
      <p:sp>
        <p:nvSpPr>
          <p:cNvPr id="17" name="Espace réservé pour une image  16"/>
          <p:cNvSpPr>
            <a:spLocks noGrp="1"/>
          </p:cNvSpPr>
          <p:nvPr>
            <p:ph type="pic" sz="quarter" idx="14" hasCustomPrompt="1"/>
          </p:nvPr>
        </p:nvSpPr>
        <p:spPr bwMode="gray">
          <a:xfrm>
            <a:off x="0" y="735013"/>
            <a:ext cx="4392613" cy="3168650"/>
          </a:xfrm>
          <a:solidFill>
            <a:schemeClr val="bg1">
              <a:lumMod val="95000"/>
            </a:schemeClr>
          </a:solidFill>
        </p:spPr>
        <p:txBody>
          <a:bodyPr lIns="360000" tIns="1080000" rIns="360000" anchor="ctr" anchorCtr="0"/>
          <a:lstStyle>
            <a:lvl1pPr marL="0" marR="0" indent="0" algn="ctr" defTabSz="914400" rtl="0" eaLnBrk="1" fontAlgn="auto" latinLnBrk="0" hangingPunct="1">
              <a:lnSpc>
                <a:spcPct val="100000"/>
              </a:lnSpc>
              <a:spcBef>
                <a:spcPts val="1800"/>
              </a:spcBef>
              <a:spcAft>
                <a:spcPts val="600"/>
              </a:spcAft>
              <a:buClrTx/>
              <a:buSzTx/>
              <a:buFont typeface="Arial" pitchFamily="34" charset="0"/>
              <a:buNone/>
              <a:tabLst/>
              <a:defRPr sz="1000" b="0"/>
            </a:lvl1pPr>
          </a:lstStyle>
          <a:p>
            <a:r>
              <a:rPr lang="fr-FR" noProof="0" dirty="0" smtClean="0"/>
              <a:t>Sélectionner l’icône pour insérer une image, puis si besoin disposer l’image en arrière plan (Sélectionner l’image avec le bouton droit de la souris / Mettre à l’arrière plan)</a:t>
            </a:r>
          </a:p>
        </p:txBody>
      </p:sp>
      <p:pic>
        <p:nvPicPr>
          <p:cNvPr id="2" name="Imag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3672000" y="4320000"/>
            <a:ext cx="1800000" cy="720000"/>
          </a:xfrm>
          <a:prstGeom prst="rect">
            <a:avLst/>
          </a:prstGeom>
        </p:spPr>
      </p:pic>
      <p:sp>
        <p:nvSpPr>
          <p:cNvPr id="9" name="Rectangle 8"/>
          <p:cNvSpPr/>
          <p:nvPr userDrawn="1"/>
        </p:nvSpPr>
        <p:spPr bwMode="gray">
          <a:xfrm>
            <a:off x="287338" y="4959801"/>
            <a:ext cx="8569325" cy="1836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r>
              <a:rPr lang="fr-FR" sz="600" dirty="0" smtClean="0">
                <a:solidFill>
                  <a:schemeClr val="accent2"/>
                </a:solidFill>
              </a:rPr>
              <a:t>Ce document et les informations qu’il contient sont la propriété de Safran. Ils ne doivent pas être copiés ni communiqués à un tiers sans l’autorisation préalable et écrite de Safran.</a:t>
            </a:r>
            <a:endParaRPr lang="fr-FR" sz="600" dirty="0">
              <a:solidFill>
                <a:schemeClr val="accent2"/>
              </a:solidFill>
            </a:endParaRPr>
          </a:p>
        </p:txBody>
      </p:sp>
      <p:sp>
        <p:nvSpPr>
          <p:cNvPr id="15" name="Espace réservé du texte 13"/>
          <p:cNvSpPr>
            <a:spLocks noGrp="1"/>
          </p:cNvSpPr>
          <p:nvPr>
            <p:ph type="body" sz="quarter" idx="13" hasCustomPrompt="1"/>
          </p:nvPr>
        </p:nvSpPr>
        <p:spPr bwMode="gray">
          <a:xfrm rot="16200000">
            <a:off x="-1679399" y="2183400"/>
            <a:ext cx="3924000" cy="61200"/>
          </a:xfrm>
          <a:solidFill>
            <a:schemeClr val="accent1"/>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7" name="Titre 6"/>
          <p:cNvSpPr>
            <a:spLocks noGrp="1"/>
          </p:cNvSpPr>
          <p:nvPr>
            <p:ph type="title" hasCustomPrompt="1"/>
          </p:nvPr>
        </p:nvSpPr>
        <p:spPr bwMode="gray">
          <a:xfrm>
            <a:off x="4572000" y="411162"/>
            <a:ext cx="4068763" cy="2196000"/>
          </a:xfrm>
        </p:spPr>
        <p:txBody>
          <a:bodyPr anchor="b" anchorCtr="0"/>
          <a:lstStyle>
            <a:lvl1pPr algn="l">
              <a:defRPr sz="1850" cap="all" baseline="0">
                <a:solidFill>
                  <a:schemeClr val="accent2"/>
                </a:solidFill>
              </a:defRPr>
            </a:lvl1pPr>
          </a:lstStyle>
          <a:p>
            <a:r>
              <a:rPr lang="fr-FR" dirty="0" smtClean="0"/>
              <a:t>Titre de la présentation</a:t>
            </a:r>
            <a:endParaRPr lang="fr-FR" dirty="0"/>
          </a:p>
        </p:txBody>
      </p:sp>
      <p:cxnSp>
        <p:nvCxnSpPr>
          <p:cNvPr id="13" name="Connecteur droit 12"/>
          <p:cNvCxnSpPr/>
          <p:nvPr userDrawn="1"/>
        </p:nvCxnSpPr>
        <p:spPr bwMode="gray">
          <a:xfrm>
            <a:off x="4572000" y="2751770"/>
            <a:ext cx="216000"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2" name="Espace réservé de la date 3"/>
          <p:cNvSpPr>
            <a:spLocks noGrp="1"/>
          </p:cNvSpPr>
          <p:nvPr>
            <p:ph type="dt" sz="half" idx="2"/>
          </p:nvPr>
        </p:nvSpPr>
        <p:spPr bwMode="gray">
          <a:xfrm>
            <a:off x="4572000" y="2966400"/>
            <a:ext cx="4067238" cy="936000"/>
          </a:xfrm>
          <a:prstGeom prst="rect">
            <a:avLst/>
          </a:prstGeom>
        </p:spPr>
        <p:txBody>
          <a:bodyPr vert="horz" lIns="0" tIns="0" rIns="0" bIns="0" rtlCol="0" anchor="t" anchorCtr="0">
            <a:noAutofit/>
          </a:bodyPr>
          <a:lstStyle>
            <a:lvl1pPr algn="l">
              <a:defRPr sz="1100">
                <a:solidFill>
                  <a:schemeClr val="accent2"/>
                </a:solidFill>
              </a:defRPr>
            </a:lvl1pPr>
          </a:lstStyle>
          <a:p>
            <a:r>
              <a:rPr lang="fr-FR" smtClean="0"/>
              <a:t>Jour/mois/année</a:t>
            </a:r>
            <a:endParaRPr lang="fr-FR" dirty="0"/>
          </a:p>
        </p:txBody>
      </p:sp>
      <p:sp>
        <p:nvSpPr>
          <p:cNvPr id="14" name="Espace réservé du pied de page 4"/>
          <p:cNvSpPr>
            <a:spLocks noGrp="1"/>
          </p:cNvSpPr>
          <p:nvPr>
            <p:ph type="ftr" sz="quarter" idx="3"/>
          </p:nvPr>
        </p:nvSpPr>
        <p:spPr bwMode="gray">
          <a:xfrm>
            <a:off x="1" y="4911724"/>
            <a:ext cx="250826" cy="231775"/>
          </a:xfrm>
          <a:prstGeom prst="rect">
            <a:avLst/>
          </a:prstGeom>
        </p:spPr>
        <p:txBody>
          <a:bodyPr vert="horz" lIns="0" tIns="0" rIns="0" bIns="0" rtlCol="0" anchor="b" anchorCtr="0">
            <a:noAutofit/>
          </a:bodyPr>
          <a:lstStyle>
            <a:lvl1pPr algn="ctr">
              <a:defRPr sz="100">
                <a:solidFill>
                  <a:schemeClr val="bg1">
                    <a:alpha val="0"/>
                  </a:schemeClr>
                </a:solidFill>
              </a:defRPr>
            </a:lvl1pPr>
          </a:lstStyle>
          <a:p>
            <a:pPr algn="l"/>
            <a:r>
              <a:rPr lang="fr-FR" smtClean="0"/>
              <a:t>Safran nom de l’activité / Confidentiel / Date / Direction (menu "Insertion / En-tête et pied de page")</a:t>
            </a:r>
            <a:endParaRPr lang="fr-FR" dirty="0"/>
          </a:p>
        </p:txBody>
      </p:sp>
      <p:sp>
        <p:nvSpPr>
          <p:cNvPr id="16" name="Espace réservé du numéro de diapositive 5"/>
          <p:cNvSpPr>
            <a:spLocks noGrp="1"/>
          </p:cNvSpPr>
          <p:nvPr>
            <p:ph type="sldNum" sz="quarter" idx="4"/>
          </p:nvPr>
        </p:nvSpPr>
        <p:spPr bwMode="gray">
          <a:xfrm>
            <a:off x="1" y="4911725"/>
            <a:ext cx="250826" cy="231775"/>
          </a:xfrm>
          <a:prstGeom prst="rect">
            <a:avLst/>
          </a:prstGeom>
        </p:spPr>
        <p:txBody>
          <a:bodyPr vert="horz" lIns="0" tIns="0" rIns="0" bIns="0" rtlCol="0" anchor="b" anchorCtr="0">
            <a:noAutofit/>
          </a:bodyPr>
          <a:lstStyle>
            <a:lvl1pPr algn="l">
              <a:defRPr sz="100" b="1">
                <a:solidFill>
                  <a:schemeClr val="bg1">
                    <a:alpha val="0"/>
                  </a:schemeClr>
                </a:solidFill>
              </a:defRPr>
            </a:lvl1pPr>
          </a:lstStyle>
          <a:p>
            <a:fld id="{733122C9-A0B9-462F-8757-0847AD287B63}" type="slidenum">
              <a:rPr lang="fr-FR" smtClean="0"/>
              <a:pPr/>
              <a:t>‹N°›</a:t>
            </a:fld>
            <a:endParaRPr lang="fr-FR" dirty="0"/>
          </a:p>
        </p:txBody>
      </p:sp>
      <p:sp>
        <p:nvSpPr>
          <p:cNvPr id="11" name="Espace réservé du texte 13"/>
          <p:cNvSpPr>
            <a:spLocks noGrp="1"/>
          </p:cNvSpPr>
          <p:nvPr>
            <p:ph type="body" sz="quarter" idx="15" hasCustomPrompt="1"/>
          </p:nvPr>
        </p:nvSpPr>
        <p:spPr bwMode="gray">
          <a:xfrm>
            <a:off x="252000" y="252000"/>
            <a:ext cx="8640000" cy="61200"/>
          </a:xfrm>
          <a:solidFill>
            <a:schemeClr val="accent1"/>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18" name="Espace réservé du texte 13"/>
          <p:cNvSpPr>
            <a:spLocks noGrp="1"/>
          </p:cNvSpPr>
          <p:nvPr>
            <p:ph type="body" sz="quarter" idx="16" hasCustomPrompt="1"/>
          </p:nvPr>
        </p:nvSpPr>
        <p:spPr bwMode="gray">
          <a:xfrm rot="10800000">
            <a:off x="252000" y="4114799"/>
            <a:ext cx="8640000" cy="61200"/>
          </a:xfrm>
          <a:solidFill>
            <a:schemeClr val="accent1"/>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19" name="Espace réservé du texte 13"/>
          <p:cNvSpPr>
            <a:spLocks noGrp="1"/>
          </p:cNvSpPr>
          <p:nvPr>
            <p:ph type="body" sz="quarter" idx="17" hasCustomPrompt="1"/>
          </p:nvPr>
        </p:nvSpPr>
        <p:spPr bwMode="gray">
          <a:xfrm rot="5400000">
            <a:off x="6899400" y="2183400"/>
            <a:ext cx="3924000" cy="61200"/>
          </a:xfrm>
          <a:solidFill>
            <a:schemeClr val="accent1"/>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Tree>
    <p:extLst>
      <p:ext uri="{BB962C8B-B14F-4D97-AF65-F5344CB8AC3E}">
        <p14:creationId xmlns:p14="http://schemas.microsoft.com/office/powerpoint/2010/main" val="25072175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Couverture_image_centre">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3672000" y="4320000"/>
            <a:ext cx="1800000" cy="720000"/>
          </a:xfrm>
          <a:prstGeom prst="rect">
            <a:avLst/>
          </a:prstGeom>
        </p:spPr>
      </p:pic>
      <p:sp>
        <p:nvSpPr>
          <p:cNvPr id="9" name="Rectangle 8"/>
          <p:cNvSpPr/>
          <p:nvPr userDrawn="1"/>
        </p:nvSpPr>
        <p:spPr bwMode="gray">
          <a:xfrm>
            <a:off x="287338" y="4959801"/>
            <a:ext cx="8569325" cy="1836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r>
              <a:rPr lang="fr-FR" sz="600" dirty="0" smtClean="0">
                <a:solidFill>
                  <a:schemeClr val="accent2"/>
                </a:solidFill>
              </a:rPr>
              <a:t>Ce document et les informations qu’il contient sont la propriété de Safran. Ils ne doivent pas être copiés ni communiqués à un tiers sans l’autorisation préalable et écrite de Safran.</a:t>
            </a:r>
            <a:endParaRPr lang="fr-FR" sz="600" dirty="0">
              <a:solidFill>
                <a:schemeClr val="accent2"/>
              </a:solidFill>
            </a:endParaRPr>
          </a:p>
        </p:txBody>
      </p:sp>
      <p:cxnSp>
        <p:nvCxnSpPr>
          <p:cNvPr id="14" name="Connecteur droit 13"/>
          <p:cNvCxnSpPr/>
          <p:nvPr userDrawn="1"/>
        </p:nvCxnSpPr>
        <p:spPr bwMode="gray">
          <a:xfrm>
            <a:off x="4464000" y="3912365"/>
            <a:ext cx="216000"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2" name="Espace réservé du pied de page 4"/>
          <p:cNvSpPr>
            <a:spLocks noGrp="1"/>
          </p:cNvSpPr>
          <p:nvPr>
            <p:ph type="ftr" sz="quarter" idx="3"/>
          </p:nvPr>
        </p:nvSpPr>
        <p:spPr bwMode="gray">
          <a:xfrm>
            <a:off x="1" y="4911724"/>
            <a:ext cx="250826" cy="231775"/>
          </a:xfrm>
          <a:prstGeom prst="rect">
            <a:avLst/>
          </a:prstGeom>
        </p:spPr>
        <p:txBody>
          <a:bodyPr vert="horz" lIns="0" tIns="0" rIns="0" bIns="0" rtlCol="0" anchor="b" anchorCtr="0">
            <a:noAutofit/>
          </a:bodyPr>
          <a:lstStyle>
            <a:lvl1pPr algn="ctr">
              <a:defRPr sz="100">
                <a:solidFill>
                  <a:schemeClr val="bg1">
                    <a:alpha val="0"/>
                  </a:schemeClr>
                </a:solidFill>
              </a:defRPr>
            </a:lvl1pPr>
          </a:lstStyle>
          <a:p>
            <a:pPr algn="l"/>
            <a:r>
              <a:rPr lang="fr-FR" smtClean="0"/>
              <a:t>Safran nom de l’activité / Confidentiel / Date / Direction (menu "Insertion / En-tête et pied de page")</a:t>
            </a:r>
            <a:endParaRPr lang="fr-FR" dirty="0"/>
          </a:p>
        </p:txBody>
      </p:sp>
      <p:sp>
        <p:nvSpPr>
          <p:cNvPr id="13" name="Espace réservé du numéro de diapositive 5"/>
          <p:cNvSpPr>
            <a:spLocks noGrp="1"/>
          </p:cNvSpPr>
          <p:nvPr>
            <p:ph type="sldNum" sz="quarter" idx="4"/>
          </p:nvPr>
        </p:nvSpPr>
        <p:spPr bwMode="gray">
          <a:xfrm>
            <a:off x="1" y="4911725"/>
            <a:ext cx="250826" cy="231775"/>
          </a:xfrm>
          <a:prstGeom prst="rect">
            <a:avLst/>
          </a:prstGeom>
        </p:spPr>
        <p:txBody>
          <a:bodyPr vert="horz" lIns="0" tIns="0" rIns="0" bIns="0" rtlCol="0" anchor="b" anchorCtr="0">
            <a:noAutofit/>
          </a:bodyPr>
          <a:lstStyle>
            <a:lvl1pPr algn="l">
              <a:defRPr sz="100" b="1">
                <a:solidFill>
                  <a:schemeClr val="bg1">
                    <a:alpha val="0"/>
                  </a:schemeClr>
                </a:solidFill>
              </a:defRPr>
            </a:lvl1pPr>
          </a:lstStyle>
          <a:p>
            <a:fld id="{733122C9-A0B9-462F-8757-0847AD287B63}" type="slidenum">
              <a:rPr lang="fr-FR" smtClean="0"/>
              <a:pPr/>
              <a:t>‹N°›</a:t>
            </a:fld>
            <a:endParaRPr lang="fr-FR" dirty="0"/>
          </a:p>
        </p:txBody>
      </p:sp>
      <p:sp>
        <p:nvSpPr>
          <p:cNvPr id="17" name="Espace réservé pour une image  16"/>
          <p:cNvSpPr>
            <a:spLocks noGrp="1"/>
          </p:cNvSpPr>
          <p:nvPr>
            <p:ph type="pic" sz="quarter" idx="14" hasCustomPrompt="1"/>
          </p:nvPr>
        </p:nvSpPr>
        <p:spPr bwMode="gray">
          <a:xfrm>
            <a:off x="1044000" y="0"/>
            <a:ext cx="7056000" cy="3060001"/>
          </a:xfrm>
          <a:solidFill>
            <a:schemeClr val="bg1">
              <a:lumMod val="95000"/>
            </a:schemeClr>
          </a:solidFill>
        </p:spPr>
        <p:txBody>
          <a:bodyPr lIns="360000" tIns="1080000" rIns="360000" anchor="ctr" anchorCtr="0"/>
          <a:lstStyle>
            <a:lvl1pPr marL="0" marR="0" indent="0" algn="ctr" defTabSz="914400" rtl="0" eaLnBrk="1" fontAlgn="auto" latinLnBrk="0" hangingPunct="1">
              <a:lnSpc>
                <a:spcPct val="100000"/>
              </a:lnSpc>
              <a:spcBef>
                <a:spcPts val="1800"/>
              </a:spcBef>
              <a:spcAft>
                <a:spcPts val="600"/>
              </a:spcAft>
              <a:buClrTx/>
              <a:buSzTx/>
              <a:buFont typeface="Arial" pitchFamily="34" charset="0"/>
              <a:buNone/>
              <a:tabLst/>
              <a:defRPr sz="1000" b="0"/>
            </a:lvl1pPr>
          </a:lstStyle>
          <a:p>
            <a:r>
              <a:rPr lang="fr-FR" noProof="0" dirty="0" smtClean="0"/>
              <a:t>Sélectionner l’icône pour insérer une image, puis si besoin disposer l’image en arrière plan (Sélectionner l’image avec le bouton droit de la souris / Mettre à l’arrière plan)</a:t>
            </a:r>
          </a:p>
        </p:txBody>
      </p:sp>
      <p:sp>
        <p:nvSpPr>
          <p:cNvPr id="16" name="Espace réservé du texte 13"/>
          <p:cNvSpPr>
            <a:spLocks noGrp="1"/>
          </p:cNvSpPr>
          <p:nvPr>
            <p:ph type="body" sz="quarter" idx="13" hasCustomPrompt="1"/>
          </p:nvPr>
        </p:nvSpPr>
        <p:spPr bwMode="gray">
          <a:xfrm rot="16200000">
            <a:off x="-1679399" y="2183400"/>
            <a:ext cx="3924000" cy="61200"/>
          </a:xfrm>
          <a:solidFill>
            <a:schemeClr val="accent1"/>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21" name="Espace réservé du texte 13"/>
          <p:cNvSpPr>
            <a:spLocks noGrp="1"/>
          </p:cNvSpPr>
          <p:nvPr>
            <p:ph type="body" sz="quarter" idx="15" hasCustomPrompt="1"/>
          </p:nvPr>
        </p:nvSpPr>
        <p:spPr bwMode="gray">
          <a:xfrm>
            <a:off x="252000" y="252000"/>
            <a:ext cx="8640000" cy="61200"/>
          </a:xfrm>
          <a:solidFill>
            <a:schemeClr val="accent1"/>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22" name="Espace réservé du texte 13"/>
          <p:cNvSpPr>
            <a:spLocks noGrp="1"/>
          </p:cNvSpPr>
          <p:nvPr>
            <p:ph type="body" sz="quarter" idx="16" hasCustomPrompt="1"/>
          </p:nvPr>
        </p:nvSpPr>
        <p:spPr bwMode="gray">
          <a:xfrm rot="10800000">
            <a:off x="252000" y="4114799"/>
            <a:ext cx="8640000" cy="61200"/>
          </a:xfrm>
          <a:solidFill>
            <a:schemeClr val="accent1"/>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23" name="Espace réservé du texte 13"/>
          <p:cNvSpPr>
            <a:spLocks noGrp="1"/>
          </p:cNvSpPr>
          <p:nvPr>
            <p:ph type="body" sz="quarter" idx="17" hasCustomPrompt="1"/>
          </p:nvPr>
        </p:nvSpPr>
        <p:spPr bwMode="gray">
          <a:xfrm rot="5400000">
            <a:off x="6899400" y="2183400"/>
            <a:ext cx="3924000" cy="61200"/>
          </a:xfrm>
          <a:solidFill>
            <a:schemeClr val="accent1"/>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7" name="Titre 6"/>
          <p:cNvSpPr>
            <a:spLocks noGrp="1"/>
          </p:cNvSpPr>
          <p:nvPr>
            <p:ph type="title" hasCustomPrompt="1"/>
          </p:nvPr>
        </p:nvSpPr>
        <p:spPr bwMode="gray">
          <a:xfrm>
            <a:off x="503238" y="3075806"/>
            <a:ext cx="8137525" cy="684076"/>
          </a:xfrm>
        </p:spPr>
        <p:txBody>
          <a:bodyPr anchor="b" anchorCtr="0"/>
          <a:lstStyle>
            <a:lvl1pPr algn="ctr">
              <a:defRPr sz="1850" cap="all" baseline="0">
                <a:solidFill>
                  <a:schemeClr val="accent2"/>
                </a:solidFill>
              </a:defRPr>
            </a:lvl1pPr>
          </a:lstStyle>
          <a:p>
            <a:r>
              <a:rPr lang="fr-FR" dirty="0" smtClean="0"/>
              <a:t>Titre de la présentation</a:t>
            </a:r>
            <a:endParaRPr lang="fr-FR" dirty="0"/>
          </a:p>
        </p:txBody>
      </p:sp>
      <p:sp>
        <p:nvSpPr>
          <p:cNvPr id="15" name="Espace réservé de la date 3"/>
          <p:cNvSpPr>
            <a:spLocks noGrp="1"/>
          </p:cNvSpPr>
          <p:nvPr>
            <p:ph type="dt" sz="half" idx="2"/>
          </p:nvPr>
        </p:nvSpPr>
        <p:spPr bwMode="gray">
          <a:xfrm>
            <a:off x="3312000" y="4010400"/>
            <a:ext cx="2520000" cy="252000"/>
          </a:xfrm>
          <a:prstGeom prst="rect">
            <a:avLst/>
          </a:prstGeom>
          <a:solidFill>
            <a:schemeClr val="bg1"/>
          </a:solidFill>
        </p:spPr>
        <p:txBody>
          <a:bodyPr vert="horz" lIns="0" tIns="0" rIns="0" bIns="0" rtlCol="0" anchor="t" anchorCtr="0">
            <a:noAutofit/>
          </a:bodyPr>
          <a:lstStyle>
            <a:lvl1pPr algn="l">
              <a:defRPr sz="1100">
                <a:solidFill>
                  <a:schemeClr val="accent2"/>
                </a:solidFill>
              </a:defRPr>
            </a:lvl1pPr>
          </a:lstStyle>
          <a:p>
            <a:pPr algn="ctr"/>
            <a:r>
              <a:rPr lang="fr-FR" smtClean="0"/>
              <a:t>Jour/mois/année</a:t>
            </a:r>
            <a:endParaRPr lang="fr-FR" dirty="0"/>
          </a:p>
        </p:txBody>
      </p:sp>
    </p:spTree>
    <p:extLst>
      <p:ext uri="{BB962C8B-B14F-4D97-AF65-F5344CB8AC3E}">
        <p14:creationId xmlns:p14="http://schemas.microsoft.com/office/powerpoint/2010/main" val="3577483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itre_image_gauche">
    <p:spTree>
      <p:nvGrpSpPr>
        <p:cNvPr id="1" name=""/>
        <p:cNvGrpSpPr/>
        <p:nvPr/>
      </p:nvGrpSpPr>
      <p:grpSpPr>
        <a:xfrm>
          <a:off x="0" y="0"/>
          <a:ext cx="0" cy="0"/>
          <a:chOff x="0" y="0"/>
          <a:chExt cx="0" cy="0"/>
        </a:xfrm>
      </p:grpSpPr>
      <p:sp>
        <p:nvSpPr>
          <p:cNvPr id="5" name="Rectangle 4"/>
          <p:cNvSpPr/>
          <p:nvPr userDrawn="1"/>
        </p:nvSpPr>
        <p:spPr bwMode="gray">
          <a:xfrm>
            <a:off x="0" y="0"/>
            <a:ext cx="899592" cy="8795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Espace réservé pour une image  16"/>
          <p:cNvSpPr>
            <a:spLocks noGrp="1"/>
          </p:cNvSpPr>
          <p:nvPr>
            <p:ph type="pic" sz="quarter" idx="14" hasCustomPrompt="1"/>
          </p:nvPr>
        </p:nvSpPr>
        <p:spPr bwMode="gray">
          <a:xfrm>
            <a:off x="250825" y="250824"/>
            <a:ext cx="4321175" cy="4157664"/>
          </a:xfrm>
          <a:solidFill>
            <a:schemeClr val="bg1">
              <a:lumMod val="95000"/>
            </a:schemeClr>
          </a:solidFill>
        </p:spPr>
        <p:txBody>
          <a:bodyPr lIns="360000" tIns="1080000" rIns="360000" anchor="ctr" anchorCtr="0"/>
          <a:lstStyle>
            <a:lvl1pPr marL="0" marR="0" indent="0" algn="ctr" defTabSz="914400" rtl="0" eaLnBrk="1" fontAlgn="auto" latinLnBrk="0" hangingPunct="1">
              <a:lnSpc>
                <a:spcPct val="100000"/>
              </a:lnSpc>
              <a:spcBef>
                <a:spcPts val="1800"/>
              </a:spcBef>
              <a:spcAft>
                <a:spcPts val="600"/>
              </a:spcAft>
              <a:buClrTx/>
              <a:buSzTx/>
              <a:buFont typeface="Arial" pitchFamily="34" charset="0"/>
              <a:buNone/>
              <a:tabLst/>
              <a:defRPr sz="1000" b="0"/>
            </a:lvl1pPr>
          </a:lstStyle>
          <a:p>
            <a:r>
              <a:rPr lang="fr-FR" noProof="0" dirty="0" smtClean="0"/>
              <a:t>Sélectionner l’icône pour insérer une image, puis si besoin disposer l’image en arrière plan (Sélectionner l’image avec le bouton droit de la souris / Mettre à l’arrière plan)</a:t>
            </a:r>
          </a:p>
        </p:txBody>
      </p:sp>
      <p:sp>
        <p:nvSpPr>
          <p:cNvPr id="9" name="Espace réservé de la date 8"/>
          <p:cNvSpPr>
            <a:spLocks noGrp="1"/>
          </p:cNvSpPr>
          <p:nvPr>
            <p:ph type="dt" sz="half" idx="16"/>
          </p:nvPr>
        </p:nvSpPr>
        <p:spPr bwMode="gray"/>
        <p:txBody>
          <a:bodyPr/>
          <a:lstStyle/>
          <a:p>
            <a:r>
              <a:rPr lang="fr-FR" smtClean="0"/>
              <a:t>Jour/mois/année</a:t>
            </a:r>
            <a:endParaRPr lang="fr-FR" dirty="0"/>
          </a:p>
        </p:txBody>
      </p:sp>
      <p:sp>
        <p:nvSpPr>
          <p:cNvPr id="14" name="Espace réservé du pied de page 13"/>
          <p:cNvSpPr>
            <a:spLocks noGrp="1"/>
          </p:cNvSpPr>
          <p:nvPr>
            <p:ph type="ftr" sz="quarter" idx="17"/>
          </p:nvPr>
        </p:nvSpPr>
        <p:spPr bwMode="gray"/>
        <p:txBody>
          <a:bodyPr/>
          <a:lstStyle/>
          <a:p>
            <a:pPr algn="l"/>
            <a:r>
              <a:rPr lang="fr-FR" smtClean="0"/>
              <a:t>Safran nom de l’activité / Confidentiel / Date / Direction (menu "Insertion / En-tête et pied de page")</a:t>
            </a:r>
            <a:endParaRPr lang="fr-FR" dirty="0"/>
          </a:p>
        </p:txBody>
      </p:sp>
      <p:sp>
        <p:nvSpPr>
          <p:cNvPr id="15" name="Espace réservé du numéro de diapositive 14"/>
          <p:cNvSpPr>
            <a:spLocks noGrp="1"/>
          </p:cNvSpPr>
          <p:nvPr>
            <p:ph type="sldNum" sz="quarter" idx="18"/>
          </p:nvPr>
        </p:nvSpPr>
        <p:spPr bwMode="gray"/>
        <p:txBody>
          <a:bodyPr/>
          <a:lstStyle/>
          <a:p>
            <a:fld id="{733122C9-A0B9-462F-8757-0847AD287B63}" type="slidenum">
              <a:rPr lang="fr-FR" smtClean="0"/>
              <a:pPr/>
              <a:t>‹N°›</a:t>
            </a:fld>
            <a:endParaRPr lang="fr-FR" dirty="0"/>
          </a:p>
        </p:txBody>
      </p:sp>
      <p:sp>
        <p:nvSpPr>
          <p:cNvPr id="28" name="Espace réservé du texte 3"/>
          <p:cNvSpPr>
            <a:spLocks noGrp="1"/>
          </p:cNvSpPr>
          <p:nvPr>
            <p:ph type="body" sz="quarter" idx="22" hasCustomPrompt="1"/>
          </p:nvPr>
        </p:nvSpPr>
        <p:spPr bwMode="gray">
          <a:xfrm>
            <a:off x="5023302" y="1635125"/>
            <a:ext cx="3852862" cy="2484438"/>
          </a:xfrm>
        </p:spPr>
        <p:txBody>
          <a:bodyPr/>
          <a:lstStyle>
            <a:lvl1pPr>
              <a:lnSpc>
                <a:spcPct val="90000"/>
              </a:lnSpc>
              <a:spcBef>
                <a:spcPts val="0"/>
              </a:spcBef>
              <a:spcAft>
                <a:spcPts val="0"/>
              </a:spcAft>
              <a:defRPr sz="2400" cap="all" baseline="0">
                <a:solidFill>
                  <a:schemeClr val="accent2"/>
                </a:solidFill>
              </a:defRPr>
            </a:lvl1pPr>
            <a:lvl2pPr marL="0" indent="0">
              <a:lnSpc>
                <a:spcPct val="110000"/>
              </a:lnSpc>
              <a:spcBef>
                <a:spcPts val="1200"/>
              </a:spcBef>
              <a:spcAft>
                <a:spcPts val="0"/>
              </a:spcAft>
              <a:buNone/>
              <a:defRPr sz="1400">
                <a:solidFill>
                  <a:schemeClr val="accent2"/>
                </a:solidFill>
              </a:defRPr>
            </a:lvl2pPr>
          </a:lstStyle>
          <a:p>
            <a:pPr lvl="0"/>
            <a:r>
              <a:rPr lang="fr-FR" dirty="0" smtClean="0"/>
              <a:t>Titre de la partie</a:t>
            </a:r>
          </a:p>
          <a:p>
            <a:pPr lvl="1"/>
            <a:r>
              <a:rPr lang="fr-FR" dirty="0" smtClean="0"/>
              <a:t>Texte</a:t>
            </a:r>
          </a:p>
        </p:txBody>
      </p:sp>
      <p:sp>
        <p:nvSpPr>
          <p:cNvPr id="29" name="Espace réservé du texte 13"/>
          <p:cNvSpPr>
            <a:spLocks noGrp="1"/>
          </p:cNvSpPr>
          <p:nvPr>
            <p:ph type="body" sz="quarter" idx="23" hasCustomPrompt="1"/>
          </p:nvPr>
        </p:nvSpPr>
        <p:spPr bwMode="gray">
          <a:xfrm rot="16200000">
            <a:off x="2640600" y="2687400"/>
            <a:ext cx="3132000" cy="61200"/>
          </a:xfrm>
          <a:solidFill>
            <a:schemeClr val="accent4"/>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30" name="Espace réservé du texte 13"/>
          <p:cNvSpPr>
            <a:spLocks noGrp="1"/>
          </p:cNvSpPr>
          <p:nvPr>
            <p:ph type="body" sz="quarter" idx="24" hasCustomPrompt="1"/>
          </p:nvPr>
        </p:nvSpPr>
        <p:spPr bwMode="gray">
          <a:xfrm>
            <a:off x="4176000" y="1152000"/>
            <a:ext cx="4968000" cy="61200"/>
          </a:xfrm>
          <a:solidFill>
            <a:schemeClr val="accent4"/>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31" name="Espace réservé du texte 13"/>
          <p:cNvSpPr>
            <a:spLocks noGrp="1"/>
          </p:cNvSpPr>
          <p:nvPr>
            <p:ph type="body" sz="quarter" idx="25" hasCustomPrompt="1"/>
          </p:nvPr>
        </p:nvSpPr>
        <p:spPr bwMode="gray">
          <a:xfrm rot="10800000">
            <a:off x="4176000" y="4222800"/>
            <a:ext cx="4968000" cy="61200"/>
          </a:xfrm>
          <a:solidFill>
            <a:schemeClr val="accent4"/>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26" name="Titre 1"/>
          <p:cNvSpPr>
            <a:spLocks noGrp="1"/>
          </p:cNvSpPr>
          <p:nvPr>
            <p:ph type="title" hasCustomPrompt="1"/>
          </p:nvPr>
        </p:nvSpPr>
        <p:spPr bwMode="gray">
          <a:xfrm>
            <a:off x="4850432" y="250824"/>
            <a:ext cx="585664" cy="1195200"/>
          </a:xfrm>
          <a:solidFill>
            <a:schemeClr val="bg1"/>
          </a:solidFill>
        </p:spPr>
        <p:txBody>
          <a:bodyPr wrap="none" lIns="36000" tIns="36000" rIns="36000" bIns="36000" anchor="b" anchorCtr="0">
            <a:spAutoFit/>
          </a:bodyPr>
          <a:lstStyle>
            <a:lvl1pPr>
              <a:defRPr sz="7200">
                <a:solidFill>
                  <a:schemeClr val="accent4"/>
                </a:solidFill>
              </a:defRPr>
            </a:lvl1pPr>
          </a:lstStyle>
          <a:p>
            <a:r>
              <a:rPr lang="fr-FR" noProof="0" dirty="0" smtClean="0"/>
              <a:t>0</a:t>
            </a:r>
            <a:endParaRPr lang="fr-FR" noProof="0" dirty="0"/>
          </a:p>
        </p:txBody>
      </p:sp>
    </p:spTree>
    <p:extLst>
      <p:ext uri="{BB962C8B-B14F-4D97-AF65-F5344CB8AC3E}">
        <p14:creationId xmlns:p14="http://schemas.microsoft.com/office/powerpoint/2010/main" val="18943546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itre_image_droite">
    <p:spTree>
      <p:nvGrpSpPr>
        <p:cNvPr id="1" name=""/>
        <p:cNvGrpSpPr/>
        <p:nvPr/>
      </p:nvGrpSpPr>
      <p:grpSpPr>
        <a:xfrm>
          <a:off x="0" y="0"/>
          <a:ext cx="0" cy="0"/>
          <a:chOff x="0" y="0"/>
          <a:chExt cx="0" cy="0"/>
        </a:xfrm>
      </p:grpSpPr>
      <p:sp>
        <p:nvSpPr>
          <p:cNvPr id="5" name="Rectangle 4"/>
          <p:cNvSpPr/>
          <p:nvPr userDrawn="1"/>
        </p:nvSpPr>
        <p:spPr bwMode="gray">
          <a:xfrm>
            <a:off x="0" y="0"/>
            <a:ext cx="899592" cy="8795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Espace réservé pour une image  16"/>
          <p:cNvSpPr>
            <a:spLocks noGrp="1"/>
          </p:cNvSpPr>
          <p:nvPr>
            <p:ph type="pic" sz="quarter" idx="14" hasCustomPrompt="1"/>
          </p:nvPr>
        </p:nvSpPr>
        <p:spPr bwMode="gray">
          <a:xfrm>
            <a:off x="4572000" y="250824"/>
            <a:ext cx="4321175" cy="4157664"/>
          </a:xfrm>
          <a:solidFill>
            <a:schemeClr val="bg1">
              <a:lumMod val="95000"/>
            </a:schemeClr>
          </a:solidFill>
        </p:spPr>
        <p:txBody>
          <a:bodyPr lIns="360000" tIns="1080000" rIns="360000" anchor="ctr" anchorCtr="0"/>
          <a:lstStyle>
            <a:lvl1pPr marL="0" marR="0" indent="0" algn="ctr" defTabSz="914400" rtl="0" eaLnBrk="1" fontAlgn="auto" latinLnBrk="0" hangingPunct="1">
              <a:lnSpc>
                <a:spcPct val="100000"/>
              </a:lnSpc>
              <a:spcBef>
                <a:spcPts val="1800"/>
              </a:spcBef>
              <a:spcAft>
                <a:spcPts val="600"/>
              </a:spcAft>
              <a:buClrTx/>
              <a:buSzTx/>
              <a:buFont typeface="Arial" pitchFamily="34" charset="0"/>
              <a:buNone/>
              <a:tabLst/>
              <a:defRPr sz="1000" b="0"/>
            </a:lvl1pPr>
          </a:lstStyle>
          <a:p>
            <a:r>
              <a:rPr lang="fr-FR" noProof="0" dirty="0" smtClean="0"/>
              <a:t>Sélectionner l’icône pour insérer une image, puis si besoin disposer l’image en arrière plan (Sélectionner l’image avec le bouton droit de la souris / Mettre à l’arrière plan)</a:t>
            </a:r>
          </a:p>
        </p:txBody>
      </p:sp>
      <p:sp>
        <p:nvSpPr>
          <p:cNvPr id="9" name="Espace réservé de la date 8"/>
          <p:cNvSpPr>
            <a:spLocks noGrp="1"/>
          </p:cNvSpPr>
          <p:nvPr>
            <p:ph type="dt" sz="half" idx="16"/>
          </p:nvPr>
        </p:nvSpPr>
        <p:spPr bwMode="gray"/>
        <p:txBody>
          <a:bodyPr/>
          <a:lstStyle/>
          <a:p>
            <a:r>
              <a:rPr lang="fr-FR" smtClean="0"/>
              <a:t>Jour/mois/année</a:t>
            </a:r>
            <a:endParaRPr lang="fr-FR" dirty="0"/>
          </a:p>
        </p:txBody>
      </p:sp>
      <p:sp>
        <p:nvSpPr>
          <p:cNvPr id="14" name="Espace réservé du pied de page 13"/>
          <p:cNvSpPr>
            <a:spLocks noGrp="1"/>
          </p:cNvSpPr>
          <p:nvPr>
            <p:ph type="ftr" sz="quarter" idx="17"/>
          </p:nvPr>
        </p:nvSpPr>
        <p:spPr bwMode="gray"/>
        <p:txBody>
          <a:bodyPr/>
          <a:lstStyle/>
          <a:p>
            <a:pPr algn="l"/>
            <a:r>
              <a:rPr lang="fr-FR" smtClean="0"/>
              <a:t>Safran nom de l’activité / Confidentiel / Date / Direction (menu "Insertion / En-tête et pied de page")</a:t>
            </a:r>
            <a:endParaRPr lang="fr-FR" dirty="0"/>
          </a:p>
        </p:txBody>
      </p:sp>
      <p:sp>
        <p:nvSpPr>
          <p:cNvPr id="15" name="Espace réservé du numéro de diapositive 14"/>
          <p:cNvSpPr>
            <a:spLocks noGrp="1"/>
          </p:cNvSpPr>
          <p:nvPr>
            <p:ph type="sldNum" sz="quarter" idx="18"/>
          </p:nvPr>
        </p:nvSpPr>
        <p:spPr bwMode="gray"/>
        <p:txBody>
          <a:bodyPr/>
          <a:lstStyle/>
          <a:p>
            <a:fld id="{733122C9-A0B9-462F-8757-0847AD287B63}" type="slidenum">
              <a:rPr lang="fr-FR" smtClean="0"/>
              <a:pPr/>
              <a:t>‹N°›</a:t>
            </a:fld>
            <a:endParaRPr lang="fr-FR" dirty="0"/>
          </a:p>
        </p:txBody>
      </p:sp>
      <p:sp>
        <p:nvSpPr>
          <p:cNvPr id="16" name="Espace réservé du texte 3"/>
          <p:cNvSpPr>
            <a:spLocks noGrp="1"/>
          </p:cNvSpPr>
          <p:nvPr>
            <p:ph type="body" sz="quarter" idx="22" hasCustomPrompt="1"/>
          </p:nvPr>
        </p:nvSpPr>
        <p:spPr bwMode="gray">
          <a:xfrm>
            <a:off x="499062" y="1630636"/>
            <a:ext cx="3852862" cy="2484438"/>
          </a:xfrm>
        </p:spPr>
        <p:txBody>
          <a:bodyPr/>
          <a:lstStyle>
            <a:lvl1pPr>
              <a:lnSpc>
                <a:spcPct val="90000"/>
              </a:lnSpc>
              <a:spcBef>
                <a:spcPts val="0"/>
              </a:spcBef>
              <a:spcAft>
                <a:spcPts val="0"/>
              </a:spcAft>
              <a:defRPr sz="2400" cap="all" baseline="0">
                <a:solidFill>
                  <a:schemeClr val="accent2"/>
                </a:solidFill>
              </a:defRPr>
            </a:lvl1pPr>
            <a:lvl2pPr marL="0" indent="0">
              <a:lnSpc>
                <a:spcPct val="110000"/>
              </a:lnSpc>
              <a:spcBef>
                <a:spcPts val="1200"/>
              </a:spcBef>
              <a:spcAft>
                <a:spcPts val="0"/>
              </a:spcAft>
              <a:buNone/>
              <a:defRPr sz="1400">
                <a:solidFill>
                  <a:schemeClr val="accent2"/>
                </a:solidFill>
              </a:defRPr>
            </a:lvl2pPr>
          </a:lstStyle>
          <a:p>
            <a:pPr lvl="0"/>
            <a:r>
              <a:rPr lang="fr-FR" dirty="0" smtClean="0"/>
              <a:t>Titre de la partie</a:t>
            </a:r>
          </a:p>
          <a:p>
            <a:pPr lvl="1"/>
            <a:r>
              <a:rPr lang="fr-FR" dirty="0" smtClean="0"/>
              <a:t>Texte</a:t>
            </a:r>
          </a:p>
        </p:txBody>
      </p:sp>
      <p:sp>
        <p:nvSpPr>
          <p:cNvPr id="17" name="Espace réservé du texte 13"/>
          <p:cNvSpPr>
            <a:spLocks noGrp="1"/>
          </p:cNvSpPr>
          <p:nvPr>
            <p:ph type="body" sz="quarter" idx="23" hasCustomPrompt="1"/>
          </p:nvPr>
        </p:nvSpPr>
        <p:spPr bwMode="gray">
          <a:xfrm rot="5400000">
            <a:off x="3371400" y="2687400"/>
            <a:ext cx="3132000" cy="61200"/>
          </a:xfrm>
          <a:solidFill>
            <a:schemeClr val="accent4"/>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18" name="Espace réservé du texte 13"/>
          <p:cNvSpPr>
            <a:spLocks noGrp="1"/>
          </p:cNvSpPr>
          <p:nvPr>
            <p:ph type="body" sz="quarter" idx="24" hasCustomPrompt="1"/>
          </p:nvPr>
        </p:nvSpPr>
        <p:spPr bwMode="gray">
          <a:xfrm>
            <a:off x="0" y="1152000"/>
            <a:ext cx="4968000" cy="61200"/>
          </a:xfrm>
          <a:solidFill>
            <a:schemeClr val="accent4"/>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19" name="Espace réservé du texte 13"/>
          <p:cNvSpPr>
            <a:spLocks noGrp="1"/>
          </p:cNvSpPr>
          <p:nvPr>
            <p:ph type="body" sz="quarter" idx="25" hasCustomPrompt="1"/>
          </p:nvPr>
        </p:nvSpPr>
        <p:spPr bwMode="gray">
          <a:xfrm rot="10800000">
            <a:off x="0" y="4222799"/>
            <a:ext cx="4968000" cy="61200"/>
          </a:xfrm>
          <a:solidFill>
            <a:schemeClr val="accent4"/>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26" name="Titre 1"/>
          <p:cNvSpPr>
            <a:spLocks noGrp="1"/>
          </p:cNvSpPr>
          <p:nvPr>
            <p:ph type="title" hasCustomPrompt="1"/>
          </p:nvPr>
        </p:nvSpPr>
        <p:spPr bwMode="gray">
          <a:xfrm>
            <a:off x="3528000" y="250824"/>
            <a:ext cx="585664" cy="1195200"/>
          </a:xfrm>
          <a:solidFill>
            <a:schemeClr val="bg1"/>
          </a:solidFill>
        </p:spPr>
        <p:txBody>
          <a:bodyPr wrap="none" lIns="36000" tIns="36000" rIns="36000" bIns="36000" anchor="b" anchorCtr="0">
            <a:spAutoFit/>
          </a:bodyPr>
          <a:lstStyle>
            <a:lvl1pPr>
              <a:defRPr sz="7200">
                <a:solidFill>
                  <a:schemeClr val="accent4"/>
                </a:solidFill>
              </a:defRPr>
            </a:lvl1pPr>
          </a:lstStyle>
          <a:p>
            <a:r>
              <a:rPr lang="fr-FR" noProof="0" dirty="0" smtClean="0"/>
              <a:t>0</a:t>
            </a:r>
            <a:endParaRPr lang="fr-FR" noProof="0" dirty="0"/>
          </a:p>
        </p:txBody>
      </p:sp>
    </p:spTree>
    <p:extLst>
      <p:ext uri="{BB962C8B-B14F-4D97-AF65-F5344CB8AC3E}">
        <p14:creationId xmlns:p14="http://schemas.microsoft.com/office/powerpoint/2010/main" val="95808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uverture_image_gauche">
    <p:spTree>
      <p:nvGrpSpPr>
        <p:cNvPr id="1" name=""/>
        <p:cNvGrpSpPr/>
        <p:nvPr/>
      </p:nvGrpSpPr>
      <p:grpSpPr>
        <a:xfrm>
          <a:off x="0" y="0"/>
          <a:ext cx="0" cy="0"/>
          <a:chOff x="0" y="0"/>
          <a:chExt cx="0" cy="0"/>
        </a:xfrm>
      </p:grpSpPr>
      <p:sp>
        <p:nvSpPr>
          <p:cNvPr id="17" name="Espace réservé pour une image  16"/>
          <p:cNvSpPr>
            <a:spLocks noGrp="1"/>
          </p:cNvSpPr>
          <p:nvPr>
            <p:ph type="pic" sz="quarter" idx="14" hasCustomPrompt="1"/>
          </p:nvPr>
        </p:nvSpPr>
        <p:spPr bwMode="gray">
          <a:xfrm>
            <a:off x="0" y="735013"/>
            <a:ext cx="4392613" cy="3168650"/>
          </a:xfrm>
          <a:solidFill>
            <a:schemeClr val="bg1">
              <a:lumMod val="95000"/>
            </a:schemeClr>
          </a:solidFill>
        </p:spPr>
        <p:txBody>
          <a:bodyPr lIns="360000" tIns="1080000" rIns="360000" anchor="ctr" anchorCtr="0"/>
          <a:lstStyle>
            <a:lvl1pPr marL="0" marR="0" indent="0" algn="ctr" defTabSz="914400" rtl="0" eaLnBrk="1" fontAlgn="auto" latinLnBrk="0" hangingPunct="1">
              <a:lnSpc>
                <a:spcPct val="100000"/>
              </a:lnSpc>
              <a:spcBef>
                <a:spcPts val="1800"/>
              </a:spcBef>
              <a:spcAft>
                <a:spcPts val="600"/>
              </a:spcAft>
              <a:buClrTx/>
              <a:buSzTx/>
              <a:buFont typeface="Arial" pitchFamily="34" charset="0"/>
              <a:buNone/>
              <a:tabLst/>
              <a:defRPr sz="1000" b="0"/>
            </a:lvl1pPr>
          </a:lstStyle>
          <a:p>
            <a:r>
              <a:rPr lang="fr-FR" noProof="0" dirty="0" smtClean="0"/>
              <a:t>Sélectionner l’icône pour insérer une image, puis si besoin disposer l’image en arrière plan (Sélectionner l’image avec le bouton droit de la souris / Mettre à l’arrière plan)</a:t>
            </a:r>
          </a:p>
        </p:txBody>
      </p:sp>
      <p:pic>
        <p:nvPicPr>
          <p:cNvPr id="2" name="Imag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3672000" y="4320000"/>
            <a:ext cx="1800000" cy="720000"/>
          </a:xfrm>
          <a:prstGeom prst="rect">
            <a:avLst/>
          </a:prstGeom>
        </p:spPr>
      </p:pic>
      <p:sp>
        <p:nvSpPr>
          <p:cNvPr id="9" name="Rectangle 8"/>
          <p:cNvSpPr/>
          <p:nvPr userDrawn="1"/>
        </p:nvSpPr>
        <p:spPr bwMode="gray">
          <a:xfrm>
            <a:off x="287338" y="4959801"/>
            <a:ext cx="8569325" cy="1836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r>
              <a:rPr lang="fr-FR" sz="600" dirty="0" smtClean="0">
                <a:solidFill>
                  <a:schemeClr val="accent2"/>
                </a:solidFill>
              </a:rPr>
              <a:t>Ce document et les informations qu’il contient sont la propriété de Safran. Ils ne doivent pas être copiés ni communiqués à un tiers sans l’autorisation préalable et écrite de Safran.</a:t>
            </a:r>
            <a:endParaRPr lang="fr-FR" sz="600" dirty="0">
              <a:solidFill>
                <a:schemeClr val="accent2"/>
              </a:solidFill>
            </a:endParaRPr>
          </a:p>
        </p:txBody>
      </p:sp>
      <p:sp>
        <p:nvSpPr>
          <p:cNvPr id="15" name="Espace réservé du texte 13"/>
          <p:cNvSpPr>
            <a:spLocks noGrp="1"/>
          </p:cNvSpPr>
          <p:nvPr>
            <p:ph type="body" sz="quarter" idx="13" hasCustomPrompt="1"/>
          </p:nvPr>
        </p:nvSpPr>
        <p:spPr bwMode="gray">
          <a:xfrm rot="16200000">
            <a:off x="-1679399" y="2183400"/>
            <a:ext cx="3924000" cy="61200"/>
          </a:xfrm>
          <a:solidFill>
            <a:schemeClr val="accent1"/>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7" name="Titre 6"/>
          <p:cNvSpPr>
            <a:spLocks noGrp="1"/>
          </p:cNvSpPr>
          <p:nvPr>
            <p:ph type="title" hasCustomPrompt="1"/>
          </p:nvPr>
        </p:nvSpPr>
        <p:spPr bwMode="gray">
          <a:xfrm>
            <a:off x="4572000" y="411162"/>
            <a:ext cx="4068763" cy="2196000"/>
          </a:xfrm>
        </p:spPr>
        <p:txBody>
          <a:bodyPr anchor="b" anchorCtr="0"/>
          <a:lstStyle>
            <a:lvl1pPr algn="l">
              <a:defRPr sz="1850" cap="all" baseline="0">
                <a:solidFill>
                  <a:schemeClr val="accent2"/>
                </a:solidFill>
              </a:defRPr>
            </a:lvl1pPr>
          </a:lstStyle>
          <a:p>
            <a:r>
              <a:rPr lang="fr-FR" dirty="0" smtClean="0"/>
              <a:t>Titre de la présentation</a:t>
            </a:r>
            <a:endParaRPr lang="fr-FR" dirty="0"/>
          </a:p>
        </p:txBody>
      </p:sp>
      <p:cxnSp>
        <p:nvCxnSpPr>
          <p:cNvPr id="13" name="Connecteur droit 12"/>
          <p:cNvCxnSpPr/>
          <p:nvPr userDrawn="1"/>
        </p:nvCxnSpPr>
        <p:spPr bwMode="gray">
          <a:xfrm>
            <a:off x="4572000" y="2751770"/>
            <a:ext cx="216000"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2" name="Espace réservé de la date 3"/>
          <p:cNvSpPr>
            <a:spLocks noGrp="1"/>
          </p:cNvSpPr>
          <p:nvPr>
            <p:ph type="dt" sz="half" idx="2"/>
          </p:nvPr>
        </p:nvSpPr>
        <p:spPr bwMode="gray">
          <a:xfrm>
            <a:off x="4572000" y="2966400"/>
            <a:ext cx="4067238" cy="936000"/>
          </a:xfrm>
          <a:prstGeom prst="rect">
            <a:avLst/>
          </a:prstGeom>
        </p:spPr>
        <p:txBody>
          <a:bodyPr vert="horz" lIns="0" tIns="0" rIns="0" bIns="0" rtlCol="0" anchor="t" anchorCtr="0">
            <a:noAutofit/>
          </a:bodyPr>
          <a:lstStyle>
            <a:lvl1pPr algn="l">
              <a:defRPr sz="1100">
                <a:solidFill>
                  <a:schemeClr val="accent2"/>
                </a:solidFill>
              </a:defRPr>
            </a:lvl1pPr>
          </a:lstStyle>
          <a:p>
            <a:r>
              <a:rPr lang="fr-FR" smtClean="0"/>
              <a:t>Jour/mois/année</a:t>
            </a:r>
            <a:endParaRPr lang="fr-FR" dirty="0"/>
          </a:p>
        </p:txBody>
      </p:sp>
      <p:sp>
        <p:nvSpPr>
          <p:cNvPr id="14" name="Espace réservé du pied de page 4"/>
          <p:cNvSpPr>
            <a:spLocks noGrp="1"/>
          </p:cNvSpPr>
          <p:nvPr>
            <p:ph type="ftr" sz="quarter" idx="3"/>
          </p:nvPr>
        </p:nvSpPr>
        <p:spPr bwMode="gray">
          <a:xfrm>
            <a:off x="1" y="4911724"/>
            <a:ext cx="250826" cy="231775"/>
          </a:xfrm>
          <a:prstGeom prst="rect">
            <a:avLst/>
          </a:prstGeom>
        </p:spPr>
        <p:txBody>
          <a:bodyPr vert="horz" lIns="0" tIns="0" rIns="0" bIns="0" rtlCol="0" anchor="b" anchorCtr="0">
            <a:noAutofit/>
          </a:bodyPr>
          <a:lstStyle>
            <a:lvl1pPr algn="ctr">
              <a:defRPr sz="100">
                <a:solidFill>
                  <a:schemeClr val="bg1">
                    <a:alpha val="0"/>
                  </a:schemeClr>
                </a:solidFill>
              </a:defRPr>
            </a:lvl1pPr>
          </a:lstStyle>
          <a:p>
            <a:pPr algn="l"/>
            <a:r>
              <a:rPr lang="fr-FR" smtClean="0"/>
              <a:t>Safran nom de l’activité / Confidentiel / Date / Direction (menu "Insertion / En-tête et pied de page")</a:t>
            </a:r>
            <a:endParaRPr lang="fr-FR" dirty="0"/>
          </a:p>
        </p:txBody>
      </p:sp>
      <p:sp>
        <p:nvSpPr>
          <p:cNvPr id="16" name="Espace réservé du numéro de diapositive 5"/>
          <p:cNvSpPr>
            <a:spLocks noGrp="1"/>
          </p:cNvSpPr>
          <p:nvPr>
            <p:ph type="sldNum" sz="quarter" idx="4"/>
          </p:nvPr>
        </p:nvSpPr>
        <p:spPr bwMode="gray">
          <a:xfrm>
            <a:off x="1" y="4911725"/>
            <a:ext cx="250826" cy="231775"/>
          </a:xfrm>
          <a:prstGeom prst="rect">
            <a:avLst/>
          </a:prstGeom>
        </p:spPr>
        <p:txBody>
          <a:bodyPr vert="horz" lIns="0" tIns="0" rIns="0" bIns="0" rtlCol="0" anchor="b" anchorCtr="0">
            <a:noAutofit/>
          </a:bodyPr>
          <a:lstStyle>
            <a:lvl1pPr algn="l">
              <a:defRPr sz="100" b="1">
                <a:solidFill>
                  <a:schemeClr val="bg1">
                    <a:alpha val="0"/>
                  </a:schemeClr>
                </a:solidFill>
              </a:defRPr>
            </a:lvl1pPr>
          </a:lstStyle>
          <a:p>
            <a:fld id="{733122C9-A0B9-462F-8757-0847AD287B63}" type="slidenum">
              <a:rPr lang="fr-FR" smtClean="0"/>
              <a:pPr/>
              <a:t>‹N°›</a:t>
            </a:fld>
            <a:endParaRPr lang="fr-FR" dirty="0"/>
          </a:p>
        </p:txBody>
      </p:sp>
      <p:sp>
        <p:nvSpPr>
          <p:cNvPr id="11" name="Espace réservé du texte 13"/>
          <p:cNvSpPr>
            <a:spLocks noGrp="1"/>
          </p:cNvSpPr>
          <p:nvPr>
            <p:ph type="body" sz="quarter" idx="15" hasCustomPrompt="1"/>
          </p:nvPr>
        </p:nvSpPr>
        <p:spPr bwMode="gray">
          <a:xfrm>
            <a:off x="252000" y="252000"/>
            <a:ext cx="8640000" cy="61200"/>
          </a:xfrm>
          <a:solidFill>
            <a:schemeClr val="accent1"/>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18" name="Espace réservé du texte 13"/>
          <p:cNvSpPr>
            <a:spLocks noGrp="1"/>
          </p:cNvSpPr>
          <p:nvPr>
            <p:ph type="body" sz="quarter" idx="16" hasCustomPrompt="1"/>
          </p:nvPr>
        </p:nvSpPr>
        <p:spPr bwMode="gray">
          <a:xfrm rot="10800000">
            <a:off x="252000" y="4114799"/>
            <a:ext cx="8640000" cy="61200"/>
          </a:xfrm>
          <a:solidFill>
            <a:schemeClr val="accent1"/>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19" name="Espace réservé du texte 13"/>
          <p:cNvSpPr>
            <a:spLocks noGrp="1"/>
          </p:cNvSpPr>
          <p:nvPr>
            <p:ph type="body" sz="quarter" idx="17" hasCustomPrompt="1"/>
          </p:nvPr>
        </p:nvSpPr>
        <p:spPr bwMode="gray">
          <a:xfrm rot="5400000">
            <a:off x="6899400" y="2183400"/>
            <a:ext cx="3924000" cy="61200"/>
          </a:xfrm>
          <a:solidFill>
            <a:schemeClr val="accent1"/>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Tree>
    <p:extLst>
      <p:ext uri="{BB962C8B-B14F-4D97-AF65-F5344CB8AC3E}">
        <p14:creationId xmlns:p14="http://schemas.microsoft.com/office/powerpoint/2010/main" val="19121518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hasCustomPrompt="1"/>
          </p:nvPr>
        </p:nvSpPr>
        <p:spPr bwMode="gray"/>
        <p:txBody>
          <a:bodyPr/>
          <a:lstStyle>
            <a:lvl2pPr>
              <a:spcAft>
                <a:spcPts val="600"/>
              </a:spcAft>
              <a:defRPr/>
            </a:lvl2pPr>
            <a:lvl3pPr>
              <a:defRPr/>
            </a:lvl3pPr>
            <a:lvl4pPr>
              <a:defRPr baseline="0"/>
            </a:lvl4pPr>
            <a:lvl5pPr>
              <a:defRPr/>
            </a:lvl5pPr>
          </a:lstStyle>
          <a:p>
            <a:pPr lvl="0"/>
            <a:r>
              <a:rPr lang="fr-FR" noProof="0" dirty="0" smtClean="0"/>
              <a:t>Texte de niveau 1</a:t>
            </a:r>
          </a:p>
          <a:p>
            <a:pPr lvl="1"/>
            <a:r>
              <a:rPr lang="fr-FR" noProof="0" dirty="0" smtClean="0"/>
              <a:t>Texte de niveau 2</a:t>
            </a:r>
          </a:p>
          <a:p>
            <a:pPr lvl="2"/>
            <a:r>
              <a:rPr lang="fr-FR" noProof="0" dirty="0" smtClean="0"/>
              <a:t>Texte de niveau 3</a:t>
            </a:r>
          </a:p>
          <a:p>
            <a:pPr lvl="3"/>
            <a:r>
              <a:rPr lang="fr-FR" noProof="0" dirty="0" smtClean="0"/>
              <a:t>Texte de niveau 4</a:t>
            </a:r>
          </a:p>
          <a:p>
            <a:pPr lvl="4"/>
            <a:r>
              <a:rPr lang="fr-FR" noProof="0" dirty="0" smtClean="0"/>
              <a:t>Texte de niveau 5</a:t>
            </a:r>
            <a:endParaRPr lang="fr-FR" noProof="0" dirty="0"/>
          </a:p>
        </p:txBody>
      </p:sp>
      <p:sp>
        <p:nvSpPr>
          <p:cNvPr id="4" name="Titre 3"/>
          <p:cNvSpPr>
            <a:spLocks noGrp="1"/>
          </p:cNvSpPr>
          <p:nvPr>
            <p:ph type="title" hasCustomPrompt="1"/>
          </p:nvPr>
        </p:nvSpPr>
        <p:spPr bwMode="gray"/>
        <p:txBody>
          <a:bodyPr/>
          <a:lstStyle/>
          <a:p>
            <a:r>
              <a:rPr lang="fr-FR" noProof="0" dirty="0" smtClean="0"/>
              <a:t>Titre</a:t>
            </a:r>
            <a:endParaRPr lang="fr-FR" dirty="0"/>
          </a:p>
        </p:txBody>
      </p:sp>
      <p:sp>
        <p:nvSpPr>
          <p:cNvPr id="5" name="Espace réservé de la date 4"/>
          <p:cNvSpPr>
            <a:spLocks noGrp="1"/>
          </p:cNvSpPr>
          <p:nvPr>
            <p:ph type="dt" sz="half" idx="10"/>
          </p:nvPr>
        </p:nvSpPr>
        <p:spPr bwMode="gray"/>
        <p:txBody>
          <a:bodyPr/>
          <a:lstStyle/>
          <a:p>
            <a:r>
              <a:rPr lang="fr-FR" smtClean="0"/>
              <a:t>Jour/mois/année</a:t>
            </a:r>
            <a:endParaRPr lang="fr-FR" dirty="0"/>
          </a:p>
        </p:txBody>
      </p:sp>
      <p:sp>
        <p:nvSpPr>
          <p:cNvPr id="6" name="Espace réservé du pied de page 5"/>
          <p:cNvSpPr>
            <a:spLocks noGrp="1"/>
          </p:cNvSpPr>
          <p:nvPr>
            <p:ph type="ftr" sz="quarter" idx="11"/>
          </p:nvPr>
        </p:nvSpPr>
        <p:spPr bwMode="gray"/>
        <p:txBody>
          <a:bodyPr/>
          <a:lstStyle/>
          <a:p>
            <a:pPr algn="l"/>
            <a:r>
              <a:rPr lang="fr-FR" smtClean="0"/>
              <a:t>Safran nom de l’activité / Confidentiel / Date / Direction (menu "Insertion / En-tête et pied de page")</a:t>
            </a:r>
            <a:endParaRPr lang="fr-FR" dirty="0"/>
          </a:p>
        </p:txBody>
      </p:sp>
      <p:sp>
        <p:nvSpPr>
          <p:cNvPr id="7" name="Espace réservé du numéro de diapositive 6"/>
          <p:cNvSpPr>
            <a:spLocks noGrp="1"/>
          </p:cNvSpPr>
          <p:nvPr>
            <p:ph type="sldNum" sz="quarter" idx="12"/>
          </p:nvPr>
        </p:nvSpPr>
        <p:spPr bwMode="gray"/>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25329496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re, image et contenu">
    <p:spTree>
      <p:nvGrpSpPr>
        <p:cNvPr id="1" name=""/>
        <p:cNvGrpSpPr/>
        <p:nvPr/>
      </p:nvGrpSpPr>
      <p:grpSpPr>
        <a:xfrm>
          <a:off x="0" y="0"/>
          <a:ext cx="0" cy="0"/>
          <a:chOff x="0" y="0"/>
          <a:chExt cx="0" cy="0"/>
        </a:xfrm>
      </p:grpSpPr>
      <p:sp>
        <p:nvSpPr>
          <p:cNvPr id="3" name="Espace réservé du contenu 2"/>
          <p:cNvSpPr>
            <a:spLocks noGrp="1"/>
          </p:cNvSpPr>
          <p:nvPr>
            <p:ph idx="1" hasCustomPrompt="1"/>
          </p:nvPr>
        </p:nvSpPr>
        <p:spPr bwMode="gray">
          <a:xfrm>
            <a:off x="4463988" y="1131889"/>
            <a:ext cx="4429187" cy="3492500"/>
          </a:xfrm>
        </p:spPr>
        <p:txBody>
          <a:bodyPr/>
          <a:lstStyle>
            <a:lvl2pPr>
              <a:spcAft>
                <a:spcPts val="600"/>
              </a:spcAft>
              <a:defRPr/>
            </a:lvl2pPr>
            <a:lvl3pPr>
              <a:defRPr/>
            </a:lvl3pPr>
            <a:lvl4pPr>
              <a:defRPr baseline="0"/>
            </a:lvl4pPr>
            <a:lvl5pPr>
              <a:defRPr/>
            </a:lvl5pPr>
          </a:lstStyle>
          <a:p>
            <a:pPr lvl="0"/>
            <a:r>
              <a:rPr lang="fr-FR" noProof="0" dirty="0" smtClean="0"/>
              <a:t>Texte de niveau 1</a:t>
            </a:r>
          </a:p>
          <a:p>
            <a:pPr lvl="1"/>
            <a:r>
              <a:rPr lang="fr-FR" noProof="0" dirty="0" smtClean="0"/>
              <a:t>Texte de niveau 2</a:t>
            </a:r>
          </a:p>
          <a:p>
            <a:pPr lvl="2"/>
            <a:r>
              <a:rPr lang="fr-FR" noProof="0" dirty="0" smtClean="0"/>
              <a:t>Texte de niveau 3</a:t>
            </a:r>
          </a:p>
          <a:p>
            <a:pPr lvl="3"/>
            <a:r>
              <a:rPr lang="fr-FR" noProof="0" dirty="0" smtClean="0"/>
              <a:t>Texte de niveau 4</a:t>
            </a:r>
          </a:p>
          <a:p>
            <a:pPr lvl="4"/>
            <a:r>
              <a:rPr lang="fr-FR" noProof="0" dirty="0" smtClean="0"/>
              <a:t>Texte de niveau 5</a:t>
            </a:r>
            <a:endParaRPr lang="fr-FR" noProof="0" dirty="0"/>
          </a:p>
        </p:txBody>
      </p:sp>
      <p:sp>
        <p:nvSpPr>
          <p:cNvPr id="4" name="Titre 3"/>
          <p:cNvSpPr>
            <a:spLocks noGrp="1"/>
          </p:cNvSpPr>
          <p:nvPr>
            <p:ph type="title" hasCustomPrompt="1"/>
          </p:nvPr>
        </p:nvSpPr>
        <p:spPr bwMode="gray"/>
        <p:txBody>
          <a:bodyPr/>
          <a:lstStyle/>
          <a:p>
            <a:r>
              <a:rPr lang="fr-FR" noProof="0" dirty="0" smtClean="0"/>
              <a:t>Titre</a:t>
            </a:r>
            <a:endParaRPr lang="fr-FR" dirty="0"/>
          </a:p>
        </p:txBody>
      </p:sp>
      <p:sp>
        <p:nvSpPr>
          <p:cNvPr id="5" name="Espace réservé de la date 4"/>
          <p:cNvSpPr>
            <a:spLocks noGrp="1"/>
          </p:cNvSpPr>
          <p:nvPr>
            <p:ph type="dt" sz="half" idx="10"/>
          </p:nvPr>
        </p:nvSpPr>
        <p:spPr bwMode="gray"/>
        <p:txBody>
          <a:bodyPr/>
          <a:lstStyle/>
          <a:p>
            <a:r>
              <a:rPr lang="fr-FR" smtClean="0"/>
              <a:t>Jour/mois/année</a:t>
            </a:r>
            <a:endParaRPr lang="fr-FR" dirty="0"/>
          </a:p>
        </p:txBody>
      </p:sp>
      <p:sp>
        <p:nvSpPr>
          <p:cNvPr id="6" name="Espace réservé du pied de page 5"/>
          <p:cNvSpPr>
            <a:spLocks noGrp="1"/>
          </p:cNvSpPr>
          <p:nvPr>
            <p:ph type="ftr" sz="quarter" idx="11"/>
          </p:nvPr>
        </p:nvSpPr>
        <p:spPr bwMode="gray"/>
        <p:txBody>
          <a:bodyPr/>
          <a:lstStyle/>
          <a:p>
            <a:pPr algn="l"/>
            <a:r>
              <a:rPr lang="fr-FR" smtClean="0"/>
              <a:t>Safran nom de l’activité / Confidentiel / Date / Direction (menu "Insertion / En-tête et pied de page")</a:t>
            </a:r>
            <a:endParaRPr lang="fr-FR" dirty="0"/>
          </a:p>
        </p:txBody>
      </p:sp>
      <p:sp>
        <p:nvSpPr>
          <p:cNvPr id="7" name="Espace réservé du numéro de diapositive 6"/>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0" name="Espace réservé pour une image  16"/>
          <p:cNvSpPr>
            <a:spLocks noGrp="1"/>
          </p:cNvSpPr>
          <p:nvPr>
            <p:ph type="pic" sz="quarter" idx="14"/>
          </p:nvPr>
        </p:nvSpPr>
        <p:spPr bwMode="gray">
          <a:xfrm>
            <a:off x="554400" y="1224000"/>
            <a:ext cx="3708000" cy="2700000"/>
          </a:xfrm>
          <a:solidFill>
            <a:schemeClr val="bg1">
              <a:lumMod val="95000"/>
            </a:schemeClr>
          </a:solidFill>
          <a:ln w="57150">
            <a:solidFill>
              <a:schemeClr val="accent4"/>
            </a:solidFill>
            <a:miter lim="800000"/>
          </a:ln>
        </p:spPr>
        <p:txBody>
          <a:bodyPr lIns="360000" tIns="1080000" rIns="360000" anchor="ctr" anchorCtr="0"/>
          <a:lstStyle>
            <a:lvl1pPr algn="ctr">
              <a:defRPr sz="1000" b="0"/>
            </a:lvl1pPr>
          </a:lstStyle>
          <a:p>
            <a:endParaRPr lang="fr-FR" dirty="0"/>
          </a:p>
        </p:txBody>
      </p:sp>
    </p:spTree>
    <p:extLst>
      <p:ext uri="{BB962C8B-B14F-4D97-AF65-F5344CB8AC3E}">
        <p14:creationId xmlns:p14="http://schemas.microsoft.com/office/powerpoint/2010/main" val="36037093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re et grande image">
    <p:spTree>
      <p:nvGrpSpPr>
        <p:cNvPr id="1" name=""/>
        <p:cNvGrpSpPr/>
        <p:nvPr/>
      </p:nvGrpSpPr>
      <p:grpSpPr>
        <a:xfrm>
          <a:off x="0" y="0"/>
          <a:ext cx="0" cy="0"/>
          <a:chOff x="0" y="0"/>
          <a:chExt cx="0" cy="0"/>
        </a:xfrm>
      </p:grpSpPr>
      <p:sp>
        <p:nvSpPr>
          <p:cNvPr id="4" name="Titre 3"/>
          <p:cNvSpPr>
            <a:spLocks noGrp="1"/>
          </p:cNvSpPr>
          <p:nvPr>
            <p:ph type="title" hasCustomPrompt="1"/>
          </p:nvPr>
        </p:nvSpPr>
        <p:spPr bwMode="gray"/>
        <p:txBody>
          <a:bodyPr/>
          <a:lstStyle/>
          <a:p>
            <a:r>
              <a:rPr lang="fr-FR" noProof="0" dirty="0" smtClean="0"/>
              <a:t>Titre</a:t>
            </a:r>
            <a:endParaRPr lang="fr-FR" dirty="0"/>
          </a:p>
        </p:txBody>
      </p:sp>
      <p:sp>
        <p:nvSpPr>
          <p:cNvPr id="5" name="Espace réservé de la date 4"/>
          <p:cNvSpPr>
            <a:spLocks noGrp="1"/>
          </p:cNvSpPr>
          <p:nvPr>
            <p:ph type="dt" sz="half" idx="10"/>
          </p:nvPr>
        </p:nvSpPr>
        <p:spPr bwMode="gray"/>
        <p:txBody>
          <a:bodyPr/>
          <a:lstStyle/>
          <a:p>
            <a:r>
              <a:rPr lang="fr-FR" smtClean="0"/>
              <a:t>Jour/mois/année</a:t>
            </a:r>
            <a:endParaRPr lang="fr-FR" dirty="0"/>
          </a:p>
        </p:txBody>
      </p:sp>
      <p:sp>
        <p:nvSpPr>
          <p:cNvPr id="6" name="Espace réservé du pied de page 5"/>
          <p:cNvSpPr>
            <a:spLocks noGrp="1"/>
          </p:cNvSpPr>
          <p:nvPr>
            <p:ph type="ftr" sz="quarter" idx="11"/>
          </p:nvPr>
        </p:nvSpPr>
        <p:spPr bwMode="gray"/>
        <p:txBody>
          <a:bodyPr/>
          <a:lstStyle/>
          <a:p>
            <a:pPr algn="l"/>
            <a:r>
              <a:rPr lang="fr-FR" smtClean="0"/>
              <a:t>Safran nom de l’activité / Confidentiel / Date / Direction (menu "Insertion / En-tête et pied de page")</a:t>
            </a:r>
            <a:endParaRPr lang="fr-FR" dirty="0"/>
          </a:p>
        </p:txBody>
      </p:sp>
      <p:sp>
        <p:nvSpPr>
          <p:cNvPr id="7" name="Espace réservé du numéro de diapositive 6"/>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1" name="Espace réservé pour une image  16"/>
          <p:cNvSpPr>
            <a:spLocks noGrp="1"/>
          </p:cNvSpPr>
          <p:nvPr>
            <p:ph type="pic" sz="quarter" idx="15"/>
          </p:nvPr>
        </p:nvSpPr>
        <p:spPr bwMode="gray">
          <a:xfrm>
            <a:off x="554400" y="1224000"/>
            <a:ext cx="8280000" cy="3114000"/>
          </a:xfrm>
          <a:solidFill>
            <a:schemeClr val="bg1">
              <a:lumMod val="95000"/>
            </a:schemeClr>
          </a:solidFill>
          <a:ln w="57150">
            <a:solidFill>
              <a:schemeClr val="accent4"/>
            </a:solidFill>
            <a:miter lim="800000"/>
          </a:ln>
        </p:spPr>
        <p:txBody>
          <a:bodyPr lIns="360000" tIns="1080000" rIns="360000" anchor="ctr" anchorCtr="0"/>
          <a:lstStyle>
            <a:lvl1pPr algn="ctr">
              <a:defRPr sz="1000" b="0"/>
            </a:lvl1pPr>
          </a:lstStyle>
          <a:p>
            <a:endParaRPr lang="fr-FR" dirty="0"/>
          </a:p>
        </p:txBody>
      </p:sp>
    </p:spTree>
    <p:extLst>
      <p:ext uri="{BB962C8B-B14F-4D97-AF65-F5344CB8AC3E}">
        <p14:creationId xmlns:p14="http://schemas.microsoft.com/office/powerpoint/2010/main" val="33290486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uverture">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3672000" y="4320000"/>
            <a:ext cx="1800000" cy="720000"/>
          </a:xfrm>
          <a:prstGeom prst="rect">
            <a:avLst/>
          </a:prstGeom>
        </p:spPr>
      </p:pic>
      <p:sp>
        <p:nvSpPr>
          <p:cNvPr id="7" name="Titre 6"/>
          <p:cNvSpPr>
            <a:spLocks noGrp="1"/>
          </p:cNvSpPr>
          <p:nvPr>
            <p:ph type="title" hasCustomPrompt="1"/>
          </p:nvPr>
        </p:nvSpPr>
        <p:spPr bwMode="gray">
          <a:xfrm>
            <a:off x="503238" y="411163"/>
            <a:ext cx="8137525" cy="2160587"/>
          </a:xfrm>
        </p:spPr>
        <p:txBody>
          <a:bodyPr anchor="b" anchorCtr="0"/>
          <a:lstStyle>
            <a:lvl1pPr algn="ctr">
              <a:defRPr sz="2600" cap="all" baseline="0">
                <a:solidFill>
                  <a:schemeClr val="accent2"/>
                </a:solidFill>
              </a:defRPr>
            </a:lvl1pPr>
          </a:lstStyle>
          <a:p>
            <a:r>
              <a:rPr lang="fr-FR" dirty="0" smtClean="0"/>
              <a:t>Titre de la présentation</a:t>
            </a:r>
            <a:endParaRPr lang="fr-FR" dirty="0"/>
          </a:p>
        </p:txBody>
      </p:sp>
      <p:sp>
        <p:nvSpPr>
          <p:cNvPr id="9" name="Rectangle 8"/>
          <p:cNvSpPr/>
          <p:nvPr userDrawn="1"/>
        </p:nvSpPr>
        <p:spPr bwMode="gray">
          <a:xfrm>
            <a:off x="287338" y="4959801"/>
            <a:ext cx="8569325" cy="1836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r>
              <a:rPr lang="fr-FR" sz="600" dirty="0" smtClean="0">
                <a:solidFill>
                  <a:schemeClr val="accent2"/>
                </a:solidFill>
              </a:rPr>
              <a:t>Ce document et les informations qu’il contient sont la propriété de Safran. Ils ne doivent pas être copiés ni communiqués à un tiers sans l’autorisation préalable et écrite de Safran.</a:t>
            </a:r>
            <a:endParaRPr lang="fr-FR" sz="600" dirty="0">
              <a:solidFill>
                <a:schemeClr val="accent2"/>
              </a:solidFill>
            </a:endParaRPr>
          </a:p>
        </p:txBody>
      </p:sp>
      <p:cxnSp>
        <p:nvCxnSpPr>
          <p:cNvPr id="15" name="Connecteur droit 14"/>
          <p:cNvCxnSpPr/>
          <p:nvPr userDrawn="1"/>
        </p:nvCxnSpPr>
        <p:spPr bwMode="gray">
          <a:xfrm>
            <a:off x="4464000" y="2662828"/>
            <a:ext cx="216000"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2" name="Espace réservé de la date 3"/>
          <p:cNvSpPr>
            <a:spLocks noGrp="1"/>
          </p:cNvSpPr>
          <p:nvPr>
            <p:ph type="dt" sz="half" idx="2"/>
          </p:nvPr>
        </p:nvSpPr>
        <p:spPr bwMode="gray">
          <a:xfrm>
            <a:off x="503238" y="2750399"/>
            <a:ext cx="8136000" cy="1152000"/>
          </a:xfrm>
          <a:prstGeom prst="rect">
            <a:avLst/>
          </a:prstGeom>
        </p:spPr>
        <p:txBody>
          <a:bodyPr vert="horz" lIns="0" tIns="0" rIns="0" bIns="0" rtlCol="0" anchor="t" anchorCtr="0">
            <a:noAutofit/>
          </a:bodyPr>
          <a:lstStyle>
            <a:lvl1pPr algn="ctr">
              <a:defRPr sz="1650">
                <a:solidFill>
                  <a:schemeClr val="accent2"/>
                </a:solidFill>
              </a:defRPr>
            </a:lvl1pPr>
          </a:lstStyle>
          <a:p>
            <a:r>
              <a:rPr lang="fr-FR" smtClean="0"/>
              <a:t>Jour/mois/année</a:t>
            </a:r>
            <a:endParaRPr lang="fr-FR" dirty="0"/>
          </a:p>
        </p:txBody>
      </p:sp>
      <p:sp>
        <p:nvSpPr>
          <p:cNvPr id="13" name="Espace réservé du pied de page 4"/>
          <p:cNvSpPr>
            <a:spLocks noGrp="1"/>
          </p:cNvSpPr>
          <p:nvPr>
            <p:ph type="ftr" sz="quarter" idx="3"/>
          </p:nvPr>
        </p:nvSpPr>
        <p:spPr bwMode="gray">
          <a:xfrm>
            <a:off x="1" y="4911724"/>
            <a:ext cx="250826" cy="231775"/>
          </a:xfrm>
          <a:prstGeom prst="rect">
            <a:avLst/>
          </a:prstGeom>
        </p:spPr>
        <p:txBody>
          <a:bodyPr vert="horz" lIns="0" tIns="0" rIns="0" bIns="0" rtlCol="0" anchor="b" anchorCtr="0">
            <a:noAutofit/>
          </a:bodyPr>
          <a:lstStyle>
            <a:lvl1pPr algn="ctr">
              <a:defRPr sz="100">
                <a:solidFill>
                  <a:schemeClr val="bg1">
                    <a:alpha val="0"/>
                  </a:schemeClr>
                </a:solidFill>
              </a:defRPr>
            </a:lvl1pPr>
          </a:lstStyle>
          <a:p>
            <a:pPr algn="l"/>
            <a:r>
              <a:rPr lang="fr-FR" smtClean="0"/>
              <a:t>Safran nom de l’activité / Confidentiel / Date / Direction (menu "Insertion / En-tête et pied de page")</a:t>
            </a:r>
            <a:endParaRPr lang="fr-FR" dirty="0"/>
          </a:p>
        </p:txBody>
      </p:sp>
      <p:sp>
        <p:nvSpPr>
          <p:cNvPr id="14" name="Espace réservé du numéro de diapositive 5"/>
          <p:cNvSpPr>
            <a:spLocks noGrp="1"/>
          </p:cNvSpPr>
          <p:nvPr>
            <p:ph type="sldNum" sz="quarter" idx="4"/>
          </p:nvPr>
        </p:nvSpPr>
        <p:spPr bwMode="gray">
          <a:xfrm>
            <a:off x="1" y="4911725"/>
            <a:ext cx="250826" cy="231775"/>
          </a:xfrm>
          <a:prstGeom prst="rect">
            <a:avLst/>
          </a:prstGeom>
        </p:spPr>
        <p:txBody>
          <a:bodyPr vert="horz" lIns="0" tIns="0" rIns="0" bIns="0" rtlCol="0" anchor="b" anchorCtr="0">
            <a:noAutofit/>
          </a:bodyPr>
          <a:lstStyle>
            <a:lvl1pPr algn="l">
              <a:defRPr sz="100" b="1">
                <a:solidFill>
                  <a:schemeClr val="bg1">
                    <a:alpha val="0"/>
                  </a:schemeClr>
                </a:solidFill>
              </a:defRPr>
            </a:lvl1pPr>
          </a:lstStyle>
          <a:p>
            <a:fld id="{733122C9-A0B9-462F-8757-0847AD287B63}" type="slidenum">
              <a:rPr lang="fr-FR" smtClean="0"/>
              <a:pPr/>
              <a:t>‹N°›</a:t>
            </a:fld>
            <a:endParaRPr lang="fr-FR" dirty="0"/>
          </a:p>
        </p:txBody>
      </p:sp>
      <p:sp>
        <p:nvSpPr>
          <p:cNvPr id="10" name="Rectangle 9"/>
          <p:cNvSpPr/>
          <p:nvPr userDrawn="1"/>
        </p:nvSpPr>
        <p:spPr bwMode="gray">
          <a:xfrm rot="16200000" flipH="1">
            <a:off x="-1679399" y="2183400"/>
            <a:ext cx="3924000" cy="61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p:cNvSpPr/>
          <p:nvPr userDrawn="1"/>
        </p:nvSpPr>
        <p:spPr bwMode="gray">
          <a:xfrm>
            <a:off x="252000" y="252000"/>
            <a:ext cx="8640000" cy="61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p:cNvSpPr/>
          <p:nvPr userDrawn="1"/>
        </p:nvSpPr>
        <p:spPr bwMode="gray">
          <a:xfrm rot="5400000">
            <a:off x="6899400" y="2183400"/>
            <a:ext cx="3924000" cy="61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p:cNvSpPr/>
          <p:nvPr userDrawn="1"/>
        </p:nvSpPr>
        <p:spPr bwMode="gray">
          <a:xfrm rot="10800000">
            <a:off x="252000" y="4114799"/>
            <a:ext cx="8640000" cy="61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2984349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ouverture_image_gauche">
    <p:spTree>
      <p:nvGrpSpPr>
        <p:cNvPr id="1" name=""/>
        <p:cNvGrpSpPr/>
        <p:nvPr/>
      </p:nvGrpSpPr>
      <p:grpSpPr>
        <a:xfrm>
          <a:off x="0" y="0"/>
          <a:ext cx="0" cy="0"/>
          <a:chOff x="0" y="0"/>
          <a:chExt cx="0" cy="0"/>
        </a:xfrm>
      </p:grpSpPr>
      <p:sp>
        <p:nvSpPr>
          <p:cNvPr id="17" name="Espace réservé pour une image  16"/>
          <p:cNvSpPr>
            <a:spLocks noGrp="1"/>
          </p:cNvSpPr>
          <p:nvPr>
            <p:ph type="pic" sz="quarter" idx="14" hasCustomPrompt="1"/>
          </p:nvPr>
        </p:nvSpPr>
        <p:spPr bwMode="gray">
          <a:xfrm>
            <a:off x="0" y="735013"/>
            <a:ext cx="4392613" cy="3168650"/>
          </a:xfrm>
          <a:solidFill>
            <a:schemeClr val="bg1">
              <a:lumMod val="95000"/>
            </a:schemeClr>
          </a:solidFill>
        </p:spPr>
        <p:txBody>
          <a:bodyPr lIns="360000" tIns="1080000" rIns="360000" anchor="ctr" anchorCtr="0"/>
          <a:lstStyle>
            <a:lvl1pPr marL="0" marR="0" indent="0" algn="ctr" defTabSz="914400" rtl="0" eaLnBrk="1" fontAlgn="auto" latinLnBrk="0" hangingPunct="1">
              <a:lnSpc>
                <a:spcPct val="100000"/>
              </a:lnSpc>
              <a:spcBef>
                <a:spcPts val="1800"/>
              </a:spcBef>
              <a:spcAft>
                <a:spcPts val="600"/>
              </a:spcAft>
              <a:buClrTx/>
              <a:buSzTx/>
              <a:buFont typeface="Arial" pitchFamily="34" charset="0"/>
              <a:buNone/>
              <a:tabLst/>
              <a:defRPr sz="1000" b="0"/>
            </a:lvl1pPr>
          </a:lstStyle>
          <a:p>
            <a:r>
              <a:rPr lang="fr-FR" noProof="0" dirty="0" smtClean="0"/>
              <a:t>Sélectionner l’icône pour insérer une image, puis si besoin disposer l’image en arrière plan (Sélectionner l’image avec le bouton droit de la souris / Mettre à l’arrière plan)</a:t>
            </a:r>
          </a:p>
        </p:txBody>
      </p:sp>
      <p:pic>
        <p:nvPicPr>
          <p:cNvPr id="2" name="Imag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3672000" y="4320000"/>
            <a:ext cx="1800000" cy="720000"/>
          </a:xfrm>
          <a:prstGeom prst="rect">
            <a:avLst/>
          </a:prstGeom>
        </p:spPr>
      </p:pic>
      <p:sp>
        <p:nvSpPr>
          <p:cNvPr id="9" name="Rectangle 8"/>
          <p:cNvSpPr/>
          <p:nvPr userDrawn="1"/>
        </p:nvSpPr>
        <p:spPr bwMode="gray">
          <a:xfrm>
            <a:off x="287338" y="4959801"/>
            <a:ext cx="8569325" cy="1836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r>
              <a:rPr lang="fr-FR" sz="600" dirty="0" smtClean="0">
                <a:solidFill>
                  <a:schemeClr val="accent2"/>
                </a:solidFill>
              </a:rPr>
              <a:t>Ce document et les informations qu’il contient sont la propriété de Safran. Ils ne doivent pas être copiés ni communiqués à un tiers sans l’autorisation préalable et écrite de Safran.</a:t>
            </a:r>
            <a:endParaRPr lang="fr-FR" sz="600" dirty="0">
              <a:solidFill>
                <a:schemeClr val="accent2"/>
              </a:solidFill>
            </a:endParaRPr>
          </a:p>
        </p:txBody>
      </p:sp>
      <p:sp>
        <p:nvSpPr>
          <p:cNvPr id="15" name="Espace réservé du texte 13"/>
          <p:cNvSpPr>
            <a:spLocks noGrp="1"/>
          </p:cNvSpPr>
          <p:nvPr>
            <p:ph type="body" sz="quarter" idx="13" hasCustomPrompt="1"/>
          </p:nvPr>
        </p:nvSpPr>
        <p:spPr bwMode="gray">
          <a:xfrm rot="16200000">
            <a:off x="-1679399" y="2183400"/>
            <a:ext cx="3924000" cy="61200"/>
          </a:xfrm>
          <a:solidFill>
            <a:schemeClr val="accent1"/>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7" name="Titre 6"/>
          <p:cNvSpPr>
            <a:spLocks noGrp="1"/>
          </p:cNvSpPr>
          <p:nvPr>
            <p:ph type="title" hasCustomPrompt="1"/>
          </p:nvPr>
        </p:nvSpPr>
        <p:spPr bwMode="gray">
          <a:xfrm>
            <a:off x="4572000" y="411162"/>
            <a:ext cx="4068763" cy="2196000"/>
          </a:xfrm>
        </p:spPr>
        <p:txBody>
          <a:bodyPr anchor="b" anchorCtr="0"/>
          <a:lstStyle>
            <a:lvl1pPr algn="l">
              <a:defRPr sz="1850" cap="all" baseline="0">
                <a:solidFill>
                  <a:schemeClr val="accent2"/>
                </a:solidFill>
              </a:defRPr>
            </a:lvl1pPr>
          </a:lstStyle>
          <a:p>
            <a:r>
              <a:rPr lang="fr-FR" dirty="0" smtClean="0"/>
              <a:t>Titre de la présentation</a:t>
            </a:r>
            <a:endParaRPr lang="fr-FR" dirty="0"/>
          </a:p>
        </p:txBody>
      </p:sp>
      <p:cxnSp>
        <p:nvCxnSpPr>
          <p:cNvPr id="13" name="Connecteur droit 12"/>
          <p:cNvCxnSpPr/>
          <p:nvPr userDrawn="1"/>
        </p:nvCxnSpPr>
        <p:spPr bwMode="gray">
          <a:xfrm>
            <a:off x="4572000" y="2751770"/>
            <a:ext cx="216000"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2" name="Espace réservé de la date 3"/>
          <p:cNvSpPr>
            <a:spLocks noGrp="1"/>
          </p:cNvSpPr>
          <p:nvPr>
            <p:ph type="dt" sz="half" idx="2"/>
          </p:nvPr>
        </p:nvSpPr>
        <p:spPr bwMode="gray">
          <a:xfrm>
            <a:off x="4572000" y="2966400"/>
            <a:ext cx="4067238" cy="936000"/>
          </a:xfrm>
          <a:prstGeom prst="rect">
            <a:avLst/>
          </a:prstGeom>
        </p:spPr>
        <p:txBody>
          <a:bodyPr vert="horz" lIns="0" tIns="0" rIns="0" bIns="0" rtlCol="0" anchor="t" anchorCtr="0">
            <a:noAutofit/>
          </a:bodyPr>
          <a:lstStyle>
            <a:lvl1pPr algn="l">
              <a:defRPr sz="1100">
                <a:solidFill>
                  <a:schemeClr val="accent2"/>
                </a:solidFill>
              </a:defRPr>
            </a:lvl1pPr>
          </a:lstStyle>
          <a:p>
            <a:r>
              <a:rPr lang="fr-FR" smtClean="0"/>
              <a:t>Jour/mois/année</a:t>
            </a:r>
            <a:endParaRPr lang="fr-FR" dirty="0"/>
          </a:p>
        </p:txBody>
      </p:sp>
      <p:sp>
        <p:nvSpPr>
          <p:cNvPr id="14" name="Espace réservé du pied de page 4"/>
          <p:cNvSpPr>
            <a:spLocks noGrp="1"/>
          </p:cNvSpPr>
          <p:nvPr>
            <p:ph type="ftr" sz="quarter" idx="3"/>
          </p:nvPr>
        </p:nvSpPr>
        <p:spPr bwMode="gray">
          <a:xfrm>
            <a:off x="1" y="4911724"/>
            <a:ext cx="250826" cy="231775"/>
          </a:xfrm>
          <a:prstGeom prst="rect">
            <a:avLst/>
          </a:prstGeom>
        </p:spPr>
        <p:txBody>
          <a:bodyPr vert="horz" lIns="0" tIns="0" rIns="0" bIns="0" rtlCol="0" anchor="b" anchorCtr="0">
            <a:noAutofit/>
          </a:bodyPr>
          <a:lstStyle>
            <a:lvl1pPr algn="ctr">
              <a:defRPr sz="100">
                <a:solidFill>
                  <a:schemeClr val="bg1">
                    <a:alpha val="0"/>
                  </a:schemeClr>
                </a:solidFill>
              </a:defRPr>
            </a:lvl1pPr>
          </a:lstStyle>
          <a:p>
            <a:pPr algn="l"/>
            <a:r>
              <a:rPr lang="fr-FR" smtClean="0"/>
              <a:t>Safran nom de l’activité / Confidentiel / Date / Direction (menu "Insertion / En-tête et pied de page")</a:t>
            </a:r>
            <a:endParaRPr lang="fr-FR" dirty="0"/>
          </a:p>
        </p:txBody>
      </p:sp>
      <p:sp>
        <p:nvSpPr>
          <p:cNvPr id="16" name="Espace réservé du numéro de diapositive 5"/>
          <p:cNvSpPr>
            <a:spLocks noGrp="1"/>
          </p:cNvSpPr>
          <p:nvPr>
            <p:ph type="sldNum" sz="quarter" idx="4"/>
          </p:nvPr>
        </p:nvSpPr>
        <p:spPr bwMode="gray">
          <a:xfrm>
            <a:off x="1" y="4911725"/>
            <a:ext cx="250826" cy="231775"/>
          </a:xfrm>
          <a:prstGeom prst="rect">
            <a:avLst/>
          </a:prstGeom>
        </p:spPr>
        <p:txBody>
          <a:bodyPr vert="horz" lIns="0" tIns="0" rIns="0" bIns="0" rtlCol="0" anchor="b" anchorCtr="0">
            <a:noAutofit/>
          </a:bodyPr>
          <a:lstStyle>
            <a:lvl1pPr algn="l">
              <a:defRPr sz="100" b="1">
                <a:solidFill>
                  <a:schemeClr val="bg1">
                    <a:alpha val="0"/>
                  </a:schemeClr>
                </a:solidFill>
              </a:defRPr>
            </a:lvl1pPr>
          </a:lstStyle>
          <a:p>
            <a:fld id="{733122C9-A0B9-462F-8757-0847AD287B63}" type="slidenum">
              <a:rPr lang="fr-FR" smtClean="0"/>
              <a:pPr/>
              <a:t>‹N°›</a:t>
            </a:fld>
            <a:endParaRPr lang="fr-FR" dirty="0"/>
          </a:p>
        </p:txBody>
      </p:sp>
      <p:sp>
        <p:nvSpPr>
          <p:cNvPr id="11" name="Espace réservé du texte 13"/>
          <p:cNvSpPr>
            <a:spLocks noGrp="1"/>
          </p:cNvSpPr>
          <p:nvPr>
            <p:ph type="body" sz="quarter" idx="15" hasCustomPrompt="1"/>
          </p:nvPr>
        </p:nvSpPr>
        <p:spPr bwMode="gray">
          <a:xfrm>
            <a:off x="252000" y="252000"/>
            <a:ext cx="8640000" cy="61200"/>
          </a:xfrm>
          <a:solidFill>
            <a:schemeClr val="accent1"/>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18" name="Espace réservé du texte 13"/>
          <p:cNvSpPr>
            <a:spLocks noGrp="1"/>
          </p:cNvSpPr>
          <p:nvPr>
            <p:ph type="body" sz="quarter" idx="16" hasCustomPrompt="1"/>
          </p:nvPr>
        </p:nvSpPr>
        <p:spPr bwMode="gray">
          <a:xfrm rot="10800000">
            <a:off x="252000" y="4114799"/>
            <a:ext cx="8640000" cy="61200"/>
          </a:xfrm>
          <a:solidFill>
            <a:schemeClr val="accent1"/>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19" name="Espace réservé du texte 13"/>
          <p:cNvSpPr>
            <a:spLocks noGrp="1"/>
          </p:cNvSpPr>
          <p:nvPr>
            <p:ph type="body" sz="quarter" idx="17" hasCustomPrompt="1"/>
          </p:nvPr>
        </p:nvSpPr>
        <p:spPr bwMode="gray">
          <a:xfrm rot="5400000">
            <a:off x="6899400" y="2183400"/>
            <a:ext cx="3924000" cy="61200"/>
          </a:xfrm>
          <a:solidFill>
            <a:schemeClr val="accent1"/>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Tree>
    <p:extLst>
      <p:ext uri="{BB962C8B-B14F-4D97-AF65-F5344CB8AC3E}">
        <p14:creationId xmlns:p14="http://schemas.microsoft.com/office/powerpoint/2010/main" val="8290533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ouverture_image_centre">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3672000" y="4320000"/>
            <a:ext cx="1800000" cy="720000"/>
          </a:xfrm>
          <a:prstGeom prst="rect">
            <a:avLst/>
          </a:prstGeom>
        </p:spPr>
      </p:pic>
      <p:sp>
        <p:nvSpPr>
          <p:cNvPr id="9" name="Rectangle 8"/>
          <p:cNvSpPr/>
          <p:nvPr userDrawn="1"/>
        </p:nvSpPr>
        <p:spPr bwMode="gray">
          <a:xfrm>
            <a:off x="287338" y="4959801"/>
            <a:ext cx="8569325" cy="1836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r>
              <a:rPr lang="fr-FR" sz="600" dirty="0" smtClean="0">
                <a:solidFill>
                  <a:schemeClr val="accent2"/>
                </a:solidFill>
              </a:rPr>
              <a:t>Ce document et les informations qu’il contient sont la propriété de Safran. Ils ne doivent pas être copiés ni communiqués à un tiers sans l’autorisation préalable et écrite de Safran.</a:t>
            </a:r>
            <a:endParaRPr lang="fr-FR" sz="600" dirty="0">
              <a:solidFill>
                <a:schemeClr val="accent2"/>
              </a:solidFill>
            </a:endParaRPr>
          </a:p>
        </p:txBody>
      </p:sp>
      <p:cxnSp>
        <p:nvCxnSpPr>
          <p:cNvPr id="14" name="Connecteur droit 13"/>
          <p:cNvCxnSpPr/>
          <p:nvPr userDrawn="1"/>
        </p:nvCxnSpPr>
        <p:spPr bwMode="gray">
          <a:xfrm>
            <a:off x="4464000" y="3912365"/>
            <a:ext cx="216000"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2" name="Espace réservé du pied de page 4"/>
          <p:cNvSpPr>
            <a:spLocks noGrp="1"/>
          </p:cNvSpPr>
          <p:nvPr>
            <p:ph type="ftr" sz="quarter" idx="3"/>
          </p:nvPr>
        </p:nvSpPr>
        <p:spPr bwMode="gray">
          <a:xfrm>
            <a:off x="1" y="4911724"/>
            <a:ext cx="250826" cy="231775"/>
          </a:xfrm>
          <a:prstGeom prst="rect">
            <a:avLst/>
          </a:prstGeom>
        </p:spPr>
        <p:txBody>
          <a:bodyPr vert="horz" lIns="0" tIns="0" rIns="0" bIns="0" rtlCol="0" anchor="b" anchorCtr="0">
            <a:noAutofit/>
          </a:bodyPr>
          <a:lstStyle>
            <a:lvl1pPr algn="ctr">
              <a:defRPr sz="100">
                <a:solidFill>
                  <a:schemeClr val="bg1">
                    <a:alpha val="0"/>
                  </a:schemeClr>
                </a:solidFill>
              </a:defRPr>
            </a:lvl1pPr>
          </a:lstStyle>
          <a:p>
            <a:pPr algn="l"/>
            <a:r>
              <a:rPr lang="fr-FR" smtClean="0"/>
              <a:t>Safran nom de l’activité / Confidentiel / Date / Direction (menu "Insertion / En-tête et pied de page")</a:t>
            </a:r>
            <a:endParaRPr lang="fr-FR" dirty="0"/>
          </a:p>
        </p:txBody>
      </p:sp>
      <p:sp>
        <p:nvSpPr>
          <p:cNvPr id="13" name="Espace réservé du numéro de diapositive 5"/>
          <p:cNvSpPr>
            <a:spLocks noGrp="1"/>
          </p:cNvSpPr>
          <p:nvPr>
            <p:ph type="sldNum" sz="quarter" idx="4"/>
          </p:nvPr>
        </p:nvSpPr>
        <p:spPr bwMode="gray">
          <a:xfrm>
            <a:off x="1" y="4911725"/>
            <a:ext cx="250826" cy="231775"/>
          </a:xfrm>
          <a:prstGeom prst="rect">
            <a:avLst/>
          </a:prstGeom>
        </p:spPr>
        <p:txBody>
          <a:bodyPr vert="horz" lIns="0" tIns="0" rIns="0" bIns="0" rtlCol="0" anchor="b" anchorCtr="0">
            <a:noAutofit/>
          </a:bodyPr>
          <a:lstStyle>
            <a:lvl1pPr algn="l">
              <a:defRPr sz="100" b="1">
                <a:solidFill>
                  <a:schemeClr val="bg1">
                    <a:alpha val="0"/>
                  </a:schemeClr>
                </a:solidFill>
              </a:defRPr>
            </a:lvl1pPr>
          </a:lstStyle>
          <a:p>
            <a:fld id="{733122C9-A0B9-462F-8757-0847AD287B63}" type="slidenum">
              <a:rPr lang="fr-FR" smtClean="0"/>
              <a:pPr/>
              <a:t>‹N°›</a:t>
            </a:fld>
            <a:endParaRPr lang="fr-FR" dirty="0"/>
          </a:p>
        </p:txBody>
      </p:sp>
      <p:sp>
        <p:nvSpPr>
          <p:cNvPr id="17" name="Espace réservé pour une image  16"/>
          <p:cNvSpPr>
            <a:spLocks noGrp="1"/>
          </p:cNvSpPr>
          <p:nvPr>
            <p:ph type="pic" sz="quarter" idx="14" hasCustomPrompt="1"/>
          </p:nvPr>
        </p:nvSpPr>
        <p:spPr bwMode="gray">
          <a:xfrm>
            <a:off x="1044000" y="0"/>
            <a:ext cx="7056000" cy="3060001"/>
          </a:xfrm>
          <a:solidFill>
            <a:schemeClr val="bg1">
              <a:lumMod val="95000"/>
            </a:schemeClr>
          </a:solidFill>
        </p:spPr>
        <p:txBody>
          <a:bodyPr lIns="360000" tIns="1080000" rIns="360000" anchor="ctr" anchorCtr="0"/>
          <a:lstStyle>
            <a:lvl1pPr marL="0" marR="0" indent="0" algn="ctr" defTabSz="914400" rtl="0" eaLnBrk="1" fontAlgn="auto" latinLnBrk="0" hangingPunct="1">
              <a:lnSpc>
                <a:spcPct val="100000"/>
              </a:lnSpc>
              <a:spcBef>
                <a:spcPts val="1800"/>
              </a:spcBef>
              <a:spcAft>
                <a:spcPts val="600"/>
              </a:spcAft>
              <a:buClrTx/>
              <a:buSzTx/>
              <a:buFont typeface="Arial" pitchFamily="34" charset="0"/>
              <a:buNone/>
              <a:tabLst/>
              <a:defRPr sz="1000" b="0"/>
            </a:lvl1pPr>
          </a:lstStyle>
          <a:p>
            <a:r>
              <a:rPr lang="fr-FR" noProof="0" dirty="0" smtClean="0"/>
              <a:t>Sélectionner l’icône pour insérer une image, puis si besoin disposer l’image en arrière plan (Sélectionner l’image avec le bouton droit de la souris / Mettre à l’arrière plan)</a:t>
            </a:r>
          </a:p>
        </p:txBody>
      </p:sp>
      <p:sp>
        <p:nvSpPr>
          <p:cNvPr id="16" name="Espace réservé du texte 13"/>
          <p:cNvSpPr>
            <a:spLocks noGrp="1"/>
          </p:cNvSpPr>
          <p:nvPr>
            <p:ph type="body" sz="quarter" idx="13" hasCustomPrompt="1"/>
          </p:nvPr>
        </p:nvSpPr>
        <p:spPr bwMode="gray">
          <a:xfrm rot="16200000">
            <a:off x="-1679399" y="2183400"/>
            <a:ext cx="3924000" cy="61200"/>
          </a:xfrm>
          <a:solidFill>
            <a:schemeClr val="accent1"/>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21" name="Espace réservé du texte 13"/>
          <p:cNvSpPr>
            <a:spLocks noGrp="1"/>
          </p:cNvSpPr>
          <p:nvPr>
            <p:ph type="body" sz="quarter" idx="15" hasCustomPrompt="1"/>
          </p:nvPr>
        </p:nvSpPr>
        <p:spPr bwMode="gray">
          <a:xfrm>
            <a:off x="252000" y="252000"/>
            <a:ext cx="8640000" cy="61200"/>
          </a:xfrm>
          <a:solidFill>
            <a:schemeClr val="accent1"/>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22" name="Espace réservé du texte 13"/>
          <p:cNvSpPr>
            <a:spLocks noGrp="1"/>
          </p:cNvSpPr>
          <p:nvPr>
            <p:ph type="body" sz="quarter" idx="16" hasCustomPrompt="1"/>
          </p:nvPr>
        </p:nvSpPr>
        <p:spPr bwMode="gray">
          <a:xfrm rot="10800000">
            <a:off x="252000" y="4114799"/>
            <a:ext cx="8640000" cy="61200"/>
          </a:xfrm>
          <a:solidFill>
            <a:schemeClr val="accent1"/>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23" name="Espace réservé du texte 13"/>
          <p:cNvSpPr>
            <a:spLocks noGrp="1"/>
          </p:cNvSpPr>
          <p:nvPr>
            <p:ph type="body" sz="quarter" idx="17" hasCustomPrompt="1"/>
          </p:nvPr>
        </p:nvSpPr>
        <p:spPr bwMode="gray">
          <a:xfrm rot="5400000">
            <a:off x="6899400" y="2183400"/>
            <a:ext cx="3924000" cy="61200"/>
          </a:xfrm>
          <a:solidFill>
            <a:schemeClr val="accent1"/>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7" name="Titre 6"/>
          <p:cNvSpPr>
            <a:spLocks noGrp="1"/>
          </p:cNvSpPr>
          <p:nvPr>
            <p:ph type="title" hasCustomPrompt="1"/>
          </p:nvPr>
        </p:nvSpPr>
        <p:spPr bwMode="gray">
          <a:xfrm>
            <a:off x="503238" y="3075806"/>
            <a:ext cx="8137525" cy="684076"/>
          </a:xfrm>
        </p:spPr>
        <p:txBody>
          <a:bodyPr anchor="b" anchorCtr="0"/>
          <a:lstStyle>
            <a:lvl1pPr algn="ctr">
              <a:defRPr sz="1850" cap="all" baseline="0">
                <a:solidFill>
                  <a:schemeClr val="accent2"/>
                </a:solidFill>
              </a:defRPr>
            </a:lvl1pPr>
          </a:lstStyle>
          <a:p>
            <a:r>
              <a:rPr lang="fr-FR" dirty="0" smtClean="0"/>
              <a:t>Titre de la présentation</a:t>
            </a:r>
            <a:endParaRPr lang="fr-FR" dirty="0"/>
          </a:p>
        </p:txBody>
      </p:sp>
      <p:sp>
        <p:nvSpPr>
          <p:cNvPr id="15" name="Espace réservé de la date 3"/>
          <p:cNvSpPr>
            <a:spLocks noGrp="1"/>
          </p:cNvSpPr>
          <p:nvPr>
            <p:ph type="dt" sz="half" idx="2"/>
          </p:nvPr>
        </p:nvSpPr>
        <p:spPr bwMode="gray">
          <a:xfrm>
            <a:off x="3312000" y="4010400"/>
            <a:ext cx="2520000" cy="252000"/>
          </a:xfrm>
          <a:prstGeom prst="rect">
            <a:avLst/>
          </a:prstGeom>
          <a:solidFill>
            <a:schemeClr val="bg1"/>
          </a:solidFill>
        </p:spPr>
        <p:txBody>
          <a:bodyPr vert="horz" lIns="0" tIns="0" rIns="0" bIns="0" rtlCol="0" anchor="t" anchorCtr="0">
            <a:noAutofit/>
          </a:bodyPr>
          <a:lstStyle>
            <a:lvl1pPr algn="l">
              <a:defRPr sz="1100">
                <a:solidFill>
                  <a:schemeClr val="accent2"/>
                </a:solidFill>
              </a:defRPr>
            </a:lvl1pPr>
          </a:lstStyle>
          <a:p>
            <a:pPr algn="ctr"/>
            <a:r>
              <a:rPr lang="fr-FR" smtClean="0"/>
              <a:t>Jour/mois/année</a:t>
            </a:r>
            <a:endParaRPr lang="fr-FR" dirty="0"/>
          </a:p>
        </p:txBody>
      </p:sp>
    </p:spTree>
    <p:extLst>
      <p:ext uri="{BB962C8B-B14F-4D97-AF65-F5344CB8AC3E}">
        <p14:creationId xmlns:p14="http://schemas.microsoft.com/office/powerpoint/2010/main" val="25252934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hapitre_image_gauche">
    <p:spTree>
      <p:nvGrpSpPr>
        <p:cNvPr id="1" name=""/>
        <p:cNvGrpSpPr/>
        <p:nvPr/>
      </p:nvGrpSpPr>
      <p:grpSpPr>
        <a:xfrm>
          <a:off x="0" y="0"/>
          <a:ext cx="0" cy="0"/>
          <a:chOff x="0" y="0"/>
          <a:chExt cx="0" cy="0"/>
        </a:xfrm>
      </p:grpSpPr>
      <p:sp>
        <p:nvSpPr>
          <p:cNvPr id="5" name="Rectangle 4"/>
          <p:cNvSpPr/>
          <p:nvPr userDrawn="1"/>
        </p:nvSpPr>
        <p:spPr bwMode="gray">
          <a:xfrm>
            <a:off x="0" y="0"/>
            <a:ext cx="899592" cy="8795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Espace réservé pour une image  16"/>
          <p:cNvSpPr>
            <a:spLocks noGrp="1"/>
          </p:cNvSpPr>
          <p:nvPr>
            <p:ph type="pic" sz="quarter" idx="14" hasCustomPrompt="1"/>
          </p:nvPr>
        </p:nvSpPr>
        <p:spPr bwMode="gray">
          <a:xfrm>
            <a:off x="250825" y="250824"/>
            <a:ext cx="4321175" cy="4157664"/>
          </a:xfrm>
          <a:solidFill>
            <a:schemeClr val="bg1">
              <a:lumMod val="95000"/>
            </a:schemeClr>
          </a:solidFill>
        </p:spPr>
        <p:txBody>
          <a:bodyPr lIns="360000" tIns="1080000" rIns="360000" anchor="ctr" anchorCtr="0"/>
          <a:lstStyle>
            <a:lvl1pPr marL="0" marR="0" indent="0" algn="ctr" defTabSz="914400" rtl="0" eaLnBrk="1" fontAlgn="auto" latinLnBrk="0" hangingPunct="1">
              <a:lnSpc>
                <a:spcPct val="100000"/>
              </a:lnSpc>
              <a:spcBef>
                <a:spcPts val="1800"/>
              </a:spcBef>
              <a:spcAft>
                <a:spcPts val="600"/>
              </a:spcAft>
              <a:buClrTx/>
              <a:buSzTx/>
              <a:buFont typeface="Arial" pitchFamily="34" charset="0"/>
              <a:buNone/>
              <a:tabLst/>
              <a:defRPr sz="1000" b="0"/>
            </a:lvl1pPr>
          </a:lstStyle>
          <a:p>
            <a:r>
              <a:rPr lang="fr-FR" noProof="0" dirty="0" smtClean="0"/>
              <a:t>Sélectionner l’icône pour insérer une image, puis si besoin disposer l’image en arrière plan (Sélectionner l’image avec le bouton droit de la souris / Mettre à l’arrière plan)</a:t>
            </a:r>
          </a:p>
        </p:txBody>
      </p:sp>
      <p:sp>
        <p:nvSpPr>
          <p:cNvPr id="9" name="Espace réservé de la date 8"/>
          <p:cNvSpPr>
            <a:spLocks noGrp="1"/>
          </p:cNvSpPr>
          <p:nvPr>
            <p:ph type="dt" sz="half" idx="16"/>
          </p:nvPr>
        </p:nvSpPr>
        <p:spPr bwMode="gray"/>
        <p:txBody>
          <a:bodyPr/>
          <a:lstStyle/>
          <a:p>
            <a:r>
              <a:rPr lang="fr-FR" smtClean="0"/>
              <a:t>Jour/mois/année</a:t>
            </a:r>
            <a:endParaRPr lang="fr-FR" dirty="0"/>
          </a:p>
        </p:txBody>
      </p:sp>
      <p:sp>
        <p:nvSpPr>
          <p:cNvPr id="14" name="Espace réservé du pied de page 13"/>
          <p:cNvSpPr>
            <a:spLocks noGrp="1"/>
          </p:cNvSpPr>
          <p:nvPr>
            <p:ph type="ftr" sz="quarter" idx="17"/>
          </p:nvPr>
        </p:nvSpPr>
        <p:spPr bwMode="gray"/>
        <p:txBody>
          <a:bodyPr/>
          <a:lstStyle/>
          <a:p>
            <a:pPr algn="l"/>
            <a:r>
              <a:rPr lang="fr-FR" smtClean="0"/>
              <a:t>Safran nom de l’activité / Confidentiel / Date / Direction (menu "Insertion / En-tête et pied de page")</a:t>
            </a:r>
            <a:endParaRPr lang="fr-FR" dirty="0"/>
          </a:p>
        </p:txBody>
      </p:sp>
      <p:sp>
        <p:nvSpPr>
          <p:cNvPr id="15" name="Espace réservé du numéro de diapositive 14"/>
          <p:cNvSpPr>
            <a:spLocks noGrp="1"/>
          </p:cNvSpPr>
          <p:nvPr>
            <p:ph type="sldNum" sz="quarter" idx="18"/>
          </p:nvPr>
        </p:nvSpPr>
        <p:spPr bwMode="gray"/>
        <p:txBody>
          <a:bodyPr/>
          <a:lstStyle/>
          <a:p>
            <a:fld id="{733122C9-A0B9-462F-8757-0847AD287B63}" type="slidenum">
              <a:rPr lang="fr-FR" smtClean="0"/>
              <a:pPr/>
              <a:t>‹N°›</a:t>
            </a:fld>
            <a:endParaRPr lang="fr-FR" dirty="0"/>
          </a:p>
        </p:txBody>
      </p:sp>
      <p:sp>
        <p:nvSpPr>
          <p:cNvPr id="28" name="Espace réservé du texte 3"/>
          <p:cNvSpPr>
            <a:spLocks noGrp="1"/>
          </p:cNvSpPr>
          <p:nvPr>
            <p:ph type="body" sz="quarter" idx="22" hasCustomPrompt="1"/>
          </p:nvPr>
        </p:nvSpPr>
        <p:spPr bwMode="gray">
          <a:xfrm>
            <a:off x="5023302" y="1635125"/>
            <a:ext cx="3852862" cy="2484438"/>
          </a:xfrm>
        </p:spPr>
        <p:txBody>
          <a:bodyPr/>
          <a:lstStyle>
            <a:lvl1pPr>
              <a:lnSpc>
                <a:spcPct val="90000"/>
              </a:lnSpc>
              <a:spcBef>
                <a:spcPts val="0"/>
              </a:spcBef>
              <a:spcAft>
                <a:spcPts val="0"/>
              </a:spcAft>
              <a:defRPr sz="2400" cap="all" baseline="0">
                <a:solidFill>
                  <a:schemeClr val="accent2"/>
                </a:solidFill>
              </a:defRPr>
            </a:lvl1pPr>
            <a:lvl2pPr marL="0" indent="0">
              <a:lnSpc>
                <a:spcPct val="110000"/>
              </a:lnSpc>
              <a:spcBef>
                <a:spcPts val="1200"/>
              </a:spcBef>
              <a:spcAft>
                <a:spcPts val="0"/>
              </a:spcAft>
              <a:buNone/>
              <a:defRPr sz="1400">
                <a:solidFill>
                  <a:schemeClr val="accent2"/>
                </a:solidFill>
              </a:defRPr>
            </a:lvl2pPr>
          </a:lstStyle>
          <a:p>
            <a:pPr lvl="0"/>
            <a:r>
              <a:rPr lang="fr-FR" dirty="0" smtClean="0"/>
              <a:t>Titre de la partie</a:t>
            </a:r>
          </a:p>
          <a:p>
            <a:pPr lvl="1"/>
            <a:r>
              <a:rPr lang="fr-FR" dirty="0" smtClean="0"/>
              <a:t>Texte</a:t>
            </a:r>
          </a:p>
        </p:txBody>
      </p:sp>
      <p:sp>
        <p:nvSpPr>
          <p:cNvPr id="29" name="Espace réservé du texte 13"/>
          <p:cNvSpPr>
            <a:spLocks noGrp="1"/>
          </p:cNvSpPr>
          <p:nvPr>
            <p:ph type="body" sz="quarter" idx="23" hasCustomPrompt="1"/>
          </p:nvPr>
        </p:nvSpPr>
        <p:spPr bwMode="gray">
          <a:xfrm rot="16200000">
            <a:off x="2640600" y="2687400"/>
            <a:ext cx="3132000" cy="61200"/>
          </a:xfrm>
          <a:solidFill>
            <a:schemeClr val="accent5"/>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30" name="Espace réservé du texte 13"/>
          <p:cNvSpPr>
            <a:spLocks noGrp="1"/>
          </p:cNvSpPr>
          <p:nvPr>
            <p:ph type="body" sz="quarter" idx="24" hasCustomPrompt="1"/>
          </p:nvPr>
        </p:nvSpPr>
        <p:spPr bwMode="gray">
          <a:xfrm>
            <a:off x="4176000" y="1152000"/>
            <a:ext cx="4968000" cy="61200"/>
          </a:xfrm>
          <a:solidFill>
            <a:schemeClr val="accent5"/>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31" name="Espace réservé du texte 13"/>
          <p:cNvSpPr>
            <a:spLocks noGrp="1"/>
          </p:cNvSpPr>
          <p:nvPr>
            <p:ph type="body" sz="quarter" idx="25" hasCustomPrompt="1"/>
          </p:nvPr>
        </p:nvSpPr>
        <p:spPr bwMode="gray">
          <a:xfrm rot="10800000">
            <a:off x="4176000" y="4222800"/>
            <a:ext cx="4968000" cy="61200"/>
          </a:xfrm>
          <a:solidFill>
            <a:schemeClr val="accent5"/>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26" name="Titre 1"/>
          <p:cNvSpPr>
            <a:spLocks noGrp="1"/>
          </p:cNvSpPr>
          <p:nvPr>
            <p:ph type="title" hasCustomPrompt="1"/>
          </p:nvPr>
        </p:nvSpPr>
        <p:spPr bwMode="gray">
          <a:xfrm>
            <a:off x="4850432" y="250824"/>
            <a:ext cx="585664" cy="1195200"/>
          </a:xfrm>
          <a:solidFill>
            <a:schemeClr val="bg1"/>
          </a:solidFill>
        </p:spPr>
        <p:txBody>
          <a:bodyPr wrap="none" lIns="36000" tIns="36000" rIns="36000" bIns="36000" anchor="b" anchorCtr="0">
            <a:spAutoFit/>
          </a:bodyPr>
          <a:lstStyle>
            <a:lvl1pPr>
              <a:defRPr sz="7200">
                <a:solidFill>
                  <a:schemeClr val="accent5"/>
                </a:solidFill>
              </a:defRPr>
            </a:lvl1pPr>
          </a:lstStyle>
          <a:p>
            <a:r>
              <a:rPr lang="fr-FR" noProof="0" dirty="0" smtClean="0"/>
              <a:t>0</a:t>
            </a:r>
            <a:endParaRPr lang="fr-FR" noProof="0" dirty="0"/>
          </a:p>
        </p:txBody>
      </p:sp>
    </p:spTree>
    <p:extLst>
      <p:ext uri="{BB962C8B-B14F-4D97-AF65-F5344CB8AC3E}">
        <p14:creationId xmlns:p14="http://schemas.microsoft.com/office/powerpoint/2010/main" val="28043319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hapitre_image_droite">
    <p:spTree>
      <p:nvGrpSpPr>
        <p:cNvPr id="1" name=""/>
        <p:cNvGrpSpPr/>
        <p:nvPr/>
      </p:nvGrpSpPr>
      <p:grpSpPr>
        <a:xfrm>
          <a:off x="0" y="0"/>
          <a:ext cx="0" cy="0"/>
          <a:chOff x="0" y="0"/>
          <a:chExt cx="0" cy="0"/>
        </a:xfrm>
      </p:grpSpPr>
      <p:sp>
        <p:nvSpPr>
          <p:cNvPr id="5" name="Rectangle 4"/>
          <p:cNvSpPr/>
          <p:nvPr userDrawn="1"/>
        </p:nvSpPr>
        <p:spPr bwMode="gray">
          <a:xfrm>
            <a:off x="0" y="0"/>
            <a:ext cx="899592" cy="8795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Espace réservé pour une image  16"/>
          <p:cNvSpPr>
            <a:spLocks noGrp="1"/>
          </p:cNvSpPr>
          <p:nvPr>
            <p:ph type="pic" sz="quarter" idx="14" hasCustomPrompt="1"/>
          </p:nvPr>
        </p:nvSpPr>
        <p:spPr bwMode="gray">
          <a:xfrm>
            <a:off x="4572000" y="250824"/>
            <a:ext cx="4321175" cy="4157664"/>
          </a:xfrm>
          <a:solidFill>
            <a:schemeClr val="bg1">
              <a:lumMod val="95000"/>
            </a:schemeClr>
          </a:solidFill>
        </p:spPr>
        <p:txBody>
          <a:bodyPr lIns="360000" tIns="1080000" rIns="360000" anchor="ctr" anchorCtr="0"/>
          <a:lstStyle>
            <a:lvl1pPr marL="0" marR="0" indent="0" algn="ctr" defTabSz="914400" rtl="0" eaLnBrk="1" fontAlgn="auto" latinLnBrk="0" hangingPunct="1">
              <a:lnSpc>
                <a:spcPct val="100000"/>
              </a:lnSpc>
              <a:spcBef>
                <a:spcPts val="1800"/>
              </a:spcBef>
              <a:spcAft>
                <a:spcPts val="600"/>
              </a:spcAft>
              <a:buClrTx/>
              <a:buSzTx/>
              <a:buFont typeface="Arial" pitchFamily="34" charset="0"/>
              <a:buNone/>
              <a:tabLst/>
              <a:defRPr sz="1000" b="0"/>
            </a:lvl1pPr>
          </a:lstStyle>
          <a:p>
            <a:r>
              <a:rPr lang="fr-FR" noProof="0" dirty="0" smtClean="0"/>
              <a:t>Sélectionner l’icône pour insérer une image, puis si besoin disposer l’image en arrière plan (Sélectionner l’image avec le bouton droit de la souris / Mettre à l’arrière plan)</a:t>
            </a:r>
          </a:p>
        </p:txBody>
      </p:sp>
      <p:sp>
        <p:nvSpPr>
          <p:cNvPr id="9" name="Espace réservé de la date 8"/>
          <p:cNvSpPr>
            <a:spLocks noGrp="1"/>
          </p:cNvSpPr>
          <p:nvPr>
            <p:ph type="dt" sz="half" idx="16"/>
          </p:nvPr>
        </p:nvSpPr>
        <p:spPr bwMode="gray"/>
        <p:txBody>
          <a:bodyPr/>
          <a:lstStyle/>
          <a:p>
            <a:r>
              <a:rPr lang="fr-FR" smtClean="0"/>
              <a:t>Jour/mois/année</a:t>
            </a:r>
            <a:endParaRPr lang="fr-FR" dirty="0"/>
          </a:p>
        </p:txBody>
      </p:sp>
      <p:sp>
        <p:nvSpPr>
          <p:cNvPr id="14" name="Espace réservé du pied de page 13"/>
          <p:cNvSpPr>
            <a:spLocks noGrp="1"/>
          </p:cNvSpPr>
          <p:nvPr>
            <p:ph type="ftr" sz="quarter" idx="17"/>
          </p:nvPr>
        </p:nvSpPr>
        <p:spPr bwMode="gray"/>
        <p:txBody>
          <a:bodyPr/>
          <a:lstStyle/>
          <a:p>
            <a:pPr algn="l"/>
            <a:r>
              <a:rPr lang="fr-FR" smtClean="0"/>
              <a:t>Safran nom de l’activité / Confidentiel / Date / Direction (menu "Insertion / En-tête et pied de page")</a:t>
            </a:r>
            <a:endParaRPr lang="fr-FR" dirty="0"/>
          </a:p>
        </p:txBody>
      </p:sp>
      <p:sp>
        <p:nvSpPr>
          <p:cNvPr id="15" name="Espace réservé du numéro de diapositive 14"/>
          <p:cNvSpPr>
            <a:spLocks noGrp="1"/>
          </p:cNvSpPr>
          <p:nvPr>
            <p:ph type="sldNum" sz="quarter" idx="18"/>
          </p:nvPr>
        </p:nvSpPr>
        <p:spPr bwMode="gray"/>
        <p:txBody>
          <a:bodyPr/>
          <a:lstStyle/>
          <a:p>
            <a:fld id="{733122C9-A0B9-462F-8757-0847AD287B63}" type="slidenum">
              <a:rPr lang="fr-FR" smtClean="0"/>
              <a:pPr/>
              <a:t>‹N°›</a:t>
            </a:fld>
            <a:endParaRPr lang="fr-FR" dirty="0"/>
          </a:p>
        </p:txBody>
      </p:sp>
      <p:sp>
        <p:nvSpPr>
          <p:cNvPr id="16" name="Espace réservé du texte 3"/>
          <p:cNvSpPr>
            <a:spLocks noGrp="1"/>
          </p:cNvSpPr>
          <p:nvPr>
            <p:ph type="body" sz="quarter" idx="22" hasCustomPrompt="1"/>
          </p:nvPr>
        </p:nvSpPr>
        <p:spPr bwMode="gray">
          <a:xfrm>
            <a:off x="499062" y="1630636"/>
            <a:ext cx="3852862" cy="2484438"/>
          </a:xfrm>
        </p:spPr>
        <p:txBody>
          <a:bodyPr/>
          <a:lstStyle>
            <a:lvl1pPr>
              <a:lnSpc>
                <a:spcPct val="90000"/>
              </a:lnSpc>
              <a:spcBef>
                <a:spcPts val="0"/>
              </a:spcBef>
              <a:spcAft>
                <a:spcPts val="0"/>
              </a:spcAft>
              <a:defRPr sz="2400" cap="all" baseline="0">
                <a:solidFill>
                  <a:schemeClr val="accent2"/>
                </a:solidFill>
              </a:defRPr>
            </a:lvl1pPr>
            <a:lvl2pPr marL="0" indent="0">
              <a:lnSpc>
                <a:spcPct val="110000"/>
              </a:lnSpc>
              <a:spcBef>
                <a:spcPts val="1200"/>
              </a:spcBef>
              <a:spcAft>
                <a:spcPts val="0"/>
              </a:spcAft>
              <a:buNone/>
              <a:defRPr sz="1400">
                <a:solidFill>
                  <a:schemeClr val="accent2"/>
                </a:solidFill>
              </a:defRPr>
            </a:lvl2pPr>
          </a:lstStyle>
          <a:p>
            <a:pPr lvl="0"/>
            <a:r>
              <a:rPr lang="fr-FR" dirty="0" smtClean="0"/>
              <a:t>Titre de la partie</a:t>
            </a:r>
          </a:p>
          <a:p>
            <a:pPr lvl="1"/>
            <a:r>
              <a:rPr lang="fr-FR" dirty="0" smtClean="0"/>
              <a:t>Texte</a:t>
            </a:r>
          </a:p>
        </p:txBody>
      </p:sp>
      <p:sp>
        <p:nvSpPr>
          <p:cNvPr id="17" name="Espace réservé du texte 13"/>
          <p:cNvSpPr>
            <a:spLocks noGrp="1"/>
          </p:cNvSpPr>
          <p:nvPr>
            <p:ph type="body" sz="quarter" idx="23" hasCustomPrompt="1"/>
          </p:nvPr>
        </p:nvSpPr>
        <p:spPr bwMode="gray">
          <a:xfrm rot="5400000">
            <a:off x="3371400" y="2687400"/>
            <a:ext cx="3132000" cy="61200"/>
          </a:xfrm>
          <a:solidFill>
            <a:schemeClr val="accent5"/>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18" name="Espace réservé du texte 13"/>
          <p:cNvSpPr>
            <a:spLocks noGrp="1"/>
          </p:cNvSpPr>
          <p:nvPr>
            <p:ph type="body" sz="quarter" idx="24" hasCustomPrompt="1"/>
          </p:nvPr>
        </p:nvSpPr>
        <p:spPr bwMode="gray">
          <a:xfrm>
            <a:off x="0" y="1152000"/>
            <a:ext cx="4968000" cy="61200"/>
          </a:xfrm>
          <a:solidFill>
            <a:schemeClr val="accent5"/>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19" name="Espace réservé du texte 13"/>
          <p:cNvSpPr>
            <a:spLocks noGrp="1"/>
          </p:cNvSpPr>
          <p:nvPr>
            <p:ph type="body" sz="quarter" idx="25" hasCustomPrompt="1"/>
          </p:nvPr>
        </p:nvSpPr>
        <p:spPr bwMode="gray">
          <a:xfrm rot="10800000">
            <a:off x="0" y="4222799"/>
            <a:ext cx="4968000" cy="61200"/>
          </a:xfrm>
          <a:solidFill>
            <a:schemeClr val="accent5"/>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26" name="Titre 1"/>
          <p:cNvSpPr>
            <a:spLocks noGrp="1"/>
          </p:cNvSpPr>
          <p:nvPr>
            <p:ph type="title" hasCustomPrompt="1"/>
          </p:nvPr>
        </p:nvSpPr>
        <p:spPr bwMode="gray">
          <a:xfrm>
            <a:off x="3528000" y="250824"/>
            <a:ext cx="585664" cy="1195200"/>
          </a:xfrm>
          <a:solidFill>
            <a:schemeClr val="bg1"/>
          </a:solidFill>
        </p:spPr>
        <p:txBody>
          <a:bodyPr wrap="none" lIns="36000" tIns="36000" rIns="36000" bIns="36000" anchor="b" anchorCtr="0">
            <a:spAutoFit/>
          </a:bodyPr>
          <a:lstStyle>
            <a:lvl1pPr>
              <a:defRPr sz="7200">
                <a:solidFill>
                  <a:schemeClr val="accent5"/>
                </a:solidFill>
              </a:defRPr>
            </a:lvl1pPr>
          </a:lstStyle>
          <a:p>
            <a:r>
              <a:rPr lang="fr-FR" noProof="0" dirty="0" smtClean="0"/>
              <a:t>0</a:t>
            </a:r>
            <a:endParaRPr lang="fr-FR" noProof="0" dirty="0"/>
          </a:p>
        </p:txBody>
      </p:sp>
    </p:spTree>
    <p:extLst>
      <p:ext uri="{BB962C8B-B14F-4D97-AF65-F5344CB8AC3E}">
        <p14:creationId xmlns:p14="http://schemas.microsoft.com/office/powerpoint/2010/main" val="38002288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hasCustomPrompt="1"/>
          </p:nvPr>
        </p:nvSpPr>
        <p:spPr bwMode="gray"/>
        <p:txBody>
          <a:bodyPr/>
          <a:lstStyle>
            <a:lvl2pPr>
              <a:spcAft>
                <a:spcPts val="600"/>
              </a:spcAft>
              <a:defRPr/>
            </a:lvl2pPr>
            <a:lvl3pPr>
              <a:defRPr/>
            </a:lvl3pPr>
            <a:lvl4pPr>
              <a:defRPr baseline="0"/>
            </a:lvl4pPr>
            <a:lvl5pPr>
              <a:defRPr/>
            </a:lvl5pPr>
          </a:lstStyle>
          <a:p>
            <a:pPr lvl="0"/>
            <a:r>
              <a:rPr lang="fr-FR" noProof="0" dirty="0" smtClean="0"/>
              <a:t>Texte de niveau 1</a:t>
            </a:r>
          </a:p>
          <a:p>
            <a:pPr lvl="1"/>
            <a:r>
              <a:rPr lang="fr-FR" noProof="0" dirty="0" smtClean="0"/>
              <a:t>Texte de niveau 2</a:t>
            </a:r>
          </a:p>
          <a:p>
            <a:pPr lvl="2"/>
            <a:r>
              <a:rPr lang="fr-FR" noProof="0" dirty="0" smtClean="0"/>
              <a:t>Texte de niveau 3</a:t>
            </a:r>
          </a:p>
          <a:p>
            <a:pPr lvl="3"/>
            <a:r>
              <a:rPr lang="fr-FR" noProof="0" dirty="0" smtClean="0"/>
              <a:t>Texte de niveau 4</a:t>
            </a:r>
          </a:p>
          <a:p>
            <a:pPr lvl="4"/>
            <a:r>
              <a:rPr lang="fr-FR" noProof="0" dirty="0" smtClean="0"/>
              <a:t>Texte de niveau 5</a:t>
            </a:r>
            <a:endParaRPr lang="fr-FR" noProof="0" dirty="0"/>
          </a:p>
        </p:txBody>
      </p:sp>
      <p:sp>
        <p:nvSpPr>
          <p:cNvPr id="4" name="Titre 3"/>
          <p:cNvSpPr>
            <a:spLocks noGrp="1"/>
          </p:cNvSpPr>
          <p:nvPr>
            <p:ph type="title" hasCustomPrompt="1"/>
          </p:nvPr>
        </p:nvSpPr>
        <p:spPr bwMode="gray"/>
        <p:txBody>
          <a:bodyPr/>
          <a:lstStyle/>
          <a:p>
            <a:r>
              <a:rPr lang="fr-FR" noProof="0" dirty="0" smtClean="0"/>
              <a:t>Titre</a:t>
            </a:r>
            <a:endParaRPr lang="fr-FR" dirty="0"/>
          </a:p>
        </p:txBody>
      </p:sp>
      <p:sp>
        <p:nvSpPr>
          <p:cNvPr id="5" name="Espace réservé de la date 4"/>
          <p:cNvSpPr>
            <a:spLocks noGrp="1"/>
          </p:cNvSpPr>
          <p:nvPr>
            <p:ph type="dt" sz="half" idx="10"/>
          </p:nvPr>
        </p:nvSpPr>
        <p:spPr bwMode="gray"/>
        <p:txBody>
          <a:bodyPr/>
          <a:lstStyle/>
          <a:p>
            <a:r>
              <a:rPr lang="fr-FR" smtClean="0"/>
              <a:t>Jour/mois/année</a:t>
            </a:r>
            <a:endParaRPr lang="fr-FR" dirty="0"/>
          </a:p>
        </p:txBody>
      </p:sp>
      <p:sp>
        <p:nvSpPr>
          <p:cNvPr id="6" name="Espace réservé du pied de page 5"/>
          <p:cNvSpPr>
            <a:spLocks noGrp="1"/>
          </p:cNvSpPr>
          <p:nvPr>
            <p:ph type="ftr" sz="quarter" idx="11"/>
          </p:nvPr>
        </p:nvSpPr>
        <p:spPr bwMode="gray"/>
        <p:txBody>
          <a:bodyPr/>
          <a:lstStyle/>
          <a:p>
            <a:pPr algn="l"/>
            <a:r>
              <a:rPr lang="fr-FR" smtClean="0"/>
              <a:t>Safran nom de l’activité / Confidentiel / Date / Direction (menu "Insertion / En-tête et pied de page")</a:t>
            </a:r>
            <a:endParaRPr lang="fr-FR" dirty="0"/>
          </a:p>
        </p:txBody>
      </p:sp>
      <p:sp>
        <p:nvSpPr>
          <p:cNvPr id="7" name="Espace réservé du numéro de diapositive 6"/>
          <p:cNvSpPr>
            <a:spLocks noGrp="1"/>
          </p:cNvSpPr>
          <p:nvPr>
            <p:ph type="sldNum" sz="quarter" idx="12"/>
          </p:nvPr>
        </p:nvSpPr>
        <p:spPr bwMode="gray"/>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39972372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re, image et contenu">
    <p:spTree>
      <p:nvGrpSpPr>
        <p:cNvPr id="1" name=""/>
        <p:cNvGrpSpPr/>
        <p:nvPr/>
      </p:nvGrpSpPr>
      <p:grpSpPr>
        <a:xfrm>
          <a:off x="0" y="0"/>
          <a:ext cx="0" cy="0"/>
          <a:chOff x="0" y="0"/>
          <a:chExt cx="0" cy="0"/>
        </a:xfrm>
      </p:grpSpPr>
      <p:sp>
        <p:nvSpPr>
          <p:cNvPr id="3" name="Espace réservé du contenu 2"/>
          <p:cNvSpPr>
            <a:spLocks noGrp="1"/>
          </p:cNvSpPr>
          <p:nvPr>
            <p:ph idx="1" hasCustomPrompt="1"/>
          </p:nvPr>
        </p:nvSpPr>
        <p:spPr bwMode="gray">
          <a:xfrm>
            <a:off x="4463988" y="1131889"/>
            <a:ext cx="4429187" cy="3492500"/>
          </a:xfrm>
        </p:spPr>
        <p:txBody>
          <a:bodyPr/>
          <a:lstStyle>
            <a:lvl2pPr>
              <a:spcAft>
                <a:spcPts val="600"/>
              </a:spcAft>
              <a:defRPr/>
            </a:lvl2pPr>
            <a:lvl3pPr>
              <a:defRPr/>
            </a:lvl3pPr>
            <a:lvl4pPr>
              <a:defRPr baseline="0"/>
            </a:lvl4pPr>
            <a:lvl5pPr>
              <a:defRPr/>
            </a:lvl5pPr>
          </a:lstStyle>
          <a:p>
            <a:pPr lvl="0"/>
            <a:r>
              <a:rPr lang="fr-FR" noProof="0" dirty="0" smtClean="0"/>
              <a:t>Texte de niveau 1</a:t>
            </a:r>
          </a:p>
          <a:p>
            <a:pPr lvl="1"/>
            <a:r>
              <a:rPr lang="fr-FR" noProof="0" dirty="0" smtClean="0"/>
              <a:t>Texte de niveau 2</a:t>
            </a:r>
          </a:p>
          <a:p>
            <a:pPr lvl="2"/>
            <a:r>
              <a:rPr lang="fr-FR" noProof="0" dirty="0" smtClean="0"/>
              <a:t>Texte de niveau 3</a:t>
            </a:r>
          </a:p>
          <a:p>
            <a:pPr lvl="3"/>
            <a:r>
              <a:rPr lang="fr-FR" noProof="0" dirty="0" smtClean="0"/>
              <a:t>Texte de niveau 4</a:t>
            </a:r>
          </a:p>
          <a:p>
            <a:pPr lvl="4"/>
            <a:r>
              <a:rPr lang="fr-FR" noProof="0" dirty="0" smtClean="0"/>
              <a:t>Texte de niveau 5</a:t>
            </a:r>
            <a:endParaRPr lang="fr-FR" noProof="0" dirty="0"/>
          </a:p>
        </p:txBody>
      </p:sp>
      <p:sp>
        <p:nvSpPr>
          <p:cNvPr id="4" name="Titre 3"/>
          <p:cNvSpPr>
            <a:spLocks noGrp="1"/>
          </p:cNvSpPr>
          <p:nvPr>
            <p:ph type="title" hasCustomPrompt="1"/>
          </p:nvPr>
        </p:nvSpPr>
        <p:spPr bwMode="gray"/>
        <p:txBody>
          <a:bodyPr/>
          <a:lstStyle/>
          <a:p>
            <a:r>
              <a:rPr lang="fr-FR" noProof="0" dirty="0" smtClean="0"/>
              <a:t>Titre</a:t>
            </a:r>
            <a:endParaRPr lang="fr-FR" dirty="0"/>
          </a:p>
        </p:txBody>
      </p:sp>
      <p:sp>
        <p:nvSpPr>
          <p:cNvPr id="5" name="Espace réservé de la date 4"/>
          <p:cNvSpPr>
            <a:spLocks noGrp="1"/>
          </p:cNvSpPr>
          <p:nvPr>
            <p:ph type="dt" sz="half" idx="10"/>
          </p:nvPr>
        </p:nvSpPr>
        <p:spPr bwMode="gray"/>
        <p:txBody>
          <a:bodyPr/>
          <a:lstStyle/>
          <a:p>
            <a:r>
              <a:rPr lang="fr-FR" smtClean="0"/>
              <a:t>Jour/mois/année</a:t>
            </a:r>
            <a:endParaRPr lang="fr-FR" dirty="0"/>
          </a:p>
        </p:txBody>
      </p:sp>
      <p:sp>
        <p:nvSpPr>
          <p:cNvPr id="6" name="Espace réservé du pied de page 5"/>
          <p:cNvSpPr>
            <a:spLocks noGrp="1"/>
          </p:cNvSpPr>
          <p:nvPr>
            <p:ph type="ftr" sz="quarter" idx="11"/>
          </p:nvPr>
        </p:nvSpPr>
        <p:spPr bwMode="gray"/>
        <p:txBody>
          <a:bodyPr/>
          <a:lstStyle/>
          <a:p>
            <a:pPr algn="l"/>
            <a:r>
              <a:rPr lang="fr-FR" smtClean="0"/>
              <a:t>Safran nom de l’activité / Confidentiel / Date / Direction (menu "Insertion / En-tête et pied de page")</a:t>
            </a:r>
            <a:endParaRPr lang="fr-FR" dirty="0"/>
          </a:p>
        </p:txBody>
      </p:sp>
      <p:sp>
        <p:nvSpPr>
          <p:cNvPr id="7" name="Espace réservé du numéro de diapositive 6"/>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0" name="Espace réservé pour une image  16"/>
          <p:cNvSpPr>
            <a:spLocks noGrp="1"/>
          </p:cNvSpPr>
          <p:nvPr>
            <p:ph type="pic" sz="quarter" idx="14"/>
          </p:nvPr>
        </p:nvSpPr>
        <p:spPr bwMode="gray">
          <a:xfrm>
            <a:off x="554400" y="1224000"/>
            <a:ext cx="3708000" cy="2700000"/>
          </a:xfrm>
          <a:solidFill>
            <a:schemeClr val="bg1">
              <a:lumMod val="95000"/>
            </a:schemeClr>
          </a:solidFill>
          <a:ln w="57150">
            <a:solidFill>
              <a:schemeClr val="accent5"/>
            </a:solidFill>
            <a:miter lim="800000"/>
          </a:ln>
        </p:spPr>
        <p:txBody>
          <a:bodyPr lIns="360000" tIns="1080000" rIns="360000" anchor="ctr" anchorCtr="0"/>
          <a:lstStyle>
            <a:lvl1pPr algn="ctr">
              <a:defRPr sz="1000" b="0"/>
            </a:lvl1pPr>
          </a:lstStyle>
          <a:p>
            <a:endParaRPr lang="fr-FR" dirty="0"/>
          </a:p>
        </p:txBody>
      </p:sp>
    </p:spTree>
    <p:extLst>
      <p:ext uri="{BB962C8B-B14F-4D97-AF65-F5344CB8AC3E}">
        <p14:creationId xmlns:p14="http://schemas.microsoft.com/office/powerpoint/2010/main" val="2988970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uverture_image_centre">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3672000" y="4320000"/>
            <a:ext cx="1800000" cy="720000"/>
          </a:xfrm>
          <a:prstGeom prst="rect">
            <a:avLst/>
          </a:prstGeom>
        </p:spPr>
      </p:pic>
      <p:sp>
        <p:nvSpPr>
          <p:cNvPr id="9" name="Rectangle 8"/>
          <p:cNvSpPr/>
          <p:nvPr userDrawn="1"/>
        </p:nvSpPr>
        <p:spPr bwMode="gray">
          <a:xfrm>
            <a:off x="287338" y="4959801"/>
            <a:ext cx="8569325" cy="1836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r>
              <a:rPr lang="fr-FR" sz="600" dirty="0" smtClean="0">
                <a:solidFill>
                  <a:schemeClr val="accent2"/>
                </a:solidFill>
              </a:rPr>
              <a:t>Ce document et les informations qu’il contient sont la propriété de Safran. Ils ne doivent pas être copiés ni communiqués à un tiers sans l’autorisation préalable et écrite de Safran.</a:t>
            </a:r>
            <a:endParaRPr lang="fr-FR" sz="600" dirty="0">
              <a:solidFill>
                <a:schemeClr val="accent2"/>
              </a:solidFill>
            </a:endParaRPr>
          </a:p>
        </p:txBody>
      </p:sp>
      <p:cxnSp>
        <p:nvCxnSpPr>
          <p:cNvPr id="14" name="Connecteur droit 13"/>
          <p:cNvCxnSpPr/>
          <p:nvPr userDrawn="1"/>
        </p:nvCxnSpPr>
        <p:spPr bwMode="gray">
          <a:xfrm>
            <a:off x="4464000" y="3912365"/>
            <a:ext cx="216000"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2" name="Espace réservé du pied de page 4"/>
          <p:cNvSpPr>
            <a:spLocks noGrp="1"/>
          </p:cNvSpPr>
          <p:nvPr>
            <p:ph type="ftr" sz="quarter" idx="3"/>
          </p:nvPr>
        </p:nvSpPr>
        <p:spPr bwMode="gray">
          <a:xfrm>
            <a:off x="1" y="4911724"/>
            <a:ext cx="250826" cy="231775"/>
          </a:xfrm>
          <a:prstGeom prst="rect">
            <a:avLst/>
          </a:prstGeom>
        </p:spPr>
        <p:txBody>
          <a:bodyPr vert="horz" lIns="0" tIns="0" rIns="0" bIns="0" rtlCol="0" anchor="b" anchorCtr="0">
            <a:noAutofit/>
          </a:bodyPr>
          <a:lstStyle>
            <a:lvl1pPr algn="ctr">
              <a:defRPr sz="100">
                <a:solidFill>
                  <a:schemeClr val="bg1">
                    <a:alpha val="0"/>
                  </a:schemeClr>
                </a:solidFill>
              </a:defRPr>
            </a:lvl1pPr>
          </a:lstStyle>
          <a:p>
            <a:pPr algn="l"/>
            <a:r>
              <a:rPr lang="fr-FR" smtClean="0"/>
              <a:t>Safran nom de l’activité / Confidentiel / Date / Direction (menu "Insertion / En-tête et pied de page")</a:t>
            </a:r>
            <a:endParaRPr lang="fr-FR" dirty="0"/>
          </a:p>
        </p:txBody>
      </p:sp>
      <p:sp>
        <p:nvSpPr>
          <p:cNvPr id="13" name="Espace réservé du numéro de diapositive 5"/>
          <p:cNvSpPr>
            <a:spLocks noGrp="1"/>
          </p:cNvSpPr>
          <p:nvPr>
            <p:ph type="sldNum" sz="quarter" idx="4"/>
          </p:nvPr>
        </p:nvSpPr>
        <p:spPr bwMode="gray">
          <a:xfrm>
            <a:off x="1" y="4911725"/>
            <a:ext cx="250826" cy="231775"/>
          </a:xfrm>
          <a:prstGeom prst="rect">
            <a:avLst/>
          </a:prstGeom>
        </p:spPr>
        <p:txBody>
          <a:bodyPr vert="horz" lIns="0" tIns="0" rIns="0" bIns="0" rtlCol="0" anchor="b" anchorCtr="0">
            <a:noAutofit/>
          </a:bodyPr>
          <a:lstStyle>
            <a:lvl1pPr algn="l">
              <a:defRPr sz="100" b="1">
                <a:solidFill>
                  <a:schemeClr val="bg1">
                    <a:alpha val="0"/>
                  </a:schemeClr>
                </a:solidFill>
              </a:defRPr>
            </a:lvl1pPr>
          </a:lstStyle>
          <a:p>
            <a:fld id="{733122C9-A0B9-462F-8757-0847AD287B63}" type="slidenum">
              <a:rPr lang="fr-FR" smtClean="0"/>
              <a:pPr/>
              <a:t>‹N°›</a:t>
            </a:fld>
            <a:endParaRPr lang="fr-FR" dirty="0"/>
          </a:p>
        </p:txBody>
      </p:sp>
      <p:sp>
        <p:nvSpPr>
          <p:cNvPr id="17" name="Espace réservé pour une image  16"/>
          <p:cNvSpPr>
            <a:spLocks noGrp="1"/>
          </p:cNvSpPr>
          <p:nvPr>
            <p:ph type="pic" sz="quarter" idx="14" hasCustomPrompt="1"/>
          </p:nvPr>
        </p:nvSpPr>
        <p:spPr bwMode="gray">
          <a:xfrm>
            <a:off x="1044000" y="0"/>
            <a:ext cx="7056000" cy="3060001"/>
          </a:xfrm>
          <a:solidFill>
            <a:schemeClr val="bg1">
              <a:lumMod val="95000"/>
            </a:schemeClr>
          </a:solidFill>
        </p:spPr>
        <p:txBody>
          <a:bodyPr lIns="360000" tIns="1080000" rIns="360000" anchor="ctr" anchorCtr="0"/>
          <a:lstStyle>
            <a:lvl1pPr marL="0" marR="0" indent="0" algn="ctr" defTabSz="914400" rtl="0" eaLnBrk="1" fontAlgn="auto" latinLnBrk="0" hangingPunct="1">
              <a:lnSpc>
                <a:spcPct val="100000"/>
              </a:lnSpc>
              <a:spcBef>
                <a:spcPts val="1800"/>
              </a:spcBef>
              <a:spcAft>
                <a:spcPts val="600"/>
              </a:spcAft>
              <a:buClrTx/>
              <a:buSzTx/>
              <a:buFont typeface="Arial" pitchFamily="34" charset="0"/>
              <a:buNone/>
              <a:tabLst/>
              <a:defRPr sz="1000" b="0"/>
            </a:lvl1pPr>
          </a:lstStyle>
          <a:p>
            <a:r>
              <a:rPr lang="fr-FR" noProof="0" dirty="0" smtClean="0"/>
              <a:t>Sélectionner l’icône pour insérer une image, puis si besoin disposer l’image en arrière plan (Sélectionner l’image avec le bouton droit de la souris / Mettre à l’arrière plan)</a:t>
            </a:r>
          </a:p>
        </p:txBody>
      </p:sp>
      <p:sp>
        <p:nvSpPr>
          <p:cNvPr id="16" name="Espace réservé du texte 13"/>
          <p:cNvSpPr>
            <a:spLocks noGrp="1"/>
          </p:cNvSpPr>
          <p:nvPr>
            <p:ph type="body" sz="quarter" idx="13" hasCustomPrompt="1"/>
          </p:nvPr>
        </p:nvSpPr>
        <p:spPr bwMode="gray">
          <a:xfrm rot="16200000">
            <a:off x="-1679399" y="2183400"/>
            <a:ext cx="3924000" cy="61200"/>
          </a:xfrm>
          <a:solidFill>
            <a:schemeClr val="accent1"/>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21" name="Espace réservé du texte 13"/>
          <p:cNvSpPr>
            <a:spLocks noGrp="1"/>
          </p:cNvSpPr>
          <p:nvPr>
            <p:ph type="body" sz="quarter" idx="15" hasCustomPrompt="1"/>
          </p:nvPr>
        </p:nvSpPr>
        <p:spPr bwMode="gray">
          <a:xfrm>
            <a:off x="252000" y="252000"/>
            <a:ext cx="8640000" cy="61200"/>
          </a:xfrm>
          <a:solidFill>
            <a:schemeClr val="accent1"/>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22" name="Espace réservé du texte 13"/>
          <p:cNvSpPr>
            <a:spLocks noGrp="1"/>
          </p:cNvSpPr>
          <p:nvPr>
            <p:ph type="body" sz="quarter" idx="16" hasCustomPrompt="1"/>
          </p:nvPr>
        </p:nvSpPr>
        <p:spPr bwMode="gray">
          <a:xfrm rot="10800000">
            <a:off x="252000" y="4114799"/>
            <a:ext cx="8640000" cy="61200"/>
          </a:xfrm>
          <a:solidFill>
            <a:schemeClr val="accent1"/>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23" name="Espace réservé du texte 13"/>
          <p:cNvSpPr>
            <a:spLocks noGrp="1"/>
          </p:cNvSpPr>
          <p:nvPr>
            <p:ph type="body" sz="quarter" idx="17" hasCustomPrompt="1"/>
          </p:nvPr>
        </p:nvSpPr>
        <p:spPr bwMode="gray">
          <a:xfrm rot="5400000">
            <a:off x="6899400" y="2183400"/>
            <a:ext cx="3924000" cy="61200"/>
          </a:xfrm>
          <a:solidFill>
            <a:schemeClr val="accent1"/>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7" name="Titre 6"/>
          <p:cNvSpPr>
            <a:spLocks noGrp="1"/>
          </p:cNvSpPr>
          <p:nvPr>
            <p:ph type="title" hasCustomPrompt="1"/>
          </p:nvPr>
        </p:nvSpPr>
        <p:spPr bwMode="gray">
          <a:xfrm>
            <a:off x="503238" y="3075806"/>
            <a:ext cx="8137525" cy="684076"/>
          </a:xfrm>
        </p:spPr>
        <p:txBody>
          <a:bodyPr anchor="b" anchorCtr="0"/>
          <a:lstStyle>
            <a:lvl1pPr algn="ctr">
              <a:defRPr sz="1850" cap="all" baseline="0">
                <a:solidFill>
                  <a:schemeClr val="accent2"/>
                </a:solidFill>
              </a:defRPr>
            </a:lvl1pPr>
          </a:lstStyle>
          <a:p>
            <a:r>
              <a:rPr lang="fr-FR" dirty="0" smtClean="0"/>
              <a:t>Titre de la présentation</a:t>
            </a:r>
            <a:endParaRPr lang="fr-FR" dirty="0"/>
          </a:p>
        </p:txBody>
      </p:sp>
      <p:sp>
        <p:nvSpPr>
          <p:cNvPr id="15" name="Espace réservé de la date 3"/>
          <p:cNvSpPr>
            <a:spLocks noGrp="1"/>
          </p:cNvSpPr>
          <p:nvPr>
            <p:ph type="dt" sz="half" idx="2"/>
          </p:nvPr>
        </p:nvSpPr>
        <p:spPr bwMode="gray">
          <a:xfrm>
            <a:off x="3312000" y="4010400"/>
            <a:ext cx="2520000" cy="252000"/>
          </a:xfrm>
          <a:prstGeom prst="rect">
            <a:avLst/>
          </a:prstGeom>
          <a:solidFill>
            <a:schemeClr val="bg1"/>
          </a:solidFill>
        </p:spPr>
        <p:txBody>
          <a:bodyPr vert="horz" lIns="0" tIns="0" rIns="0" bIns="0" rtlCol="0" anchor="t" anchorCtr="0">
            <a:noAutofit/>
          </a:bodyPr>
          <a:lstStyle>
            <a:lvl1pPr algn="l">
              <a:defRPr sz="1100">
                <a:solidFill>
                  <a:schemeClr val="accent2"/>
                </a:solidFill>
              </a:defRPr>
            </a:lvl1pPr>
          </a:lstStyle>
          <a:p>
            <a:pPr algn="ctr"/>
            <a:r>
              <a:rPr lang="fr-FR" smtClean="0"/>
              <a:t>Jour/mois/année</a:t>
            </a:r>
            <a:endParaRPr lang="fr-FR" dirty="0"/>
          </a:p>
        </p:txBody>
      </p:sp>
    </p:spTree>
    <p:extLst>
      <p:ext uri="{BB962C8B-B14F-4D97-AF65-F5344CB8AC3E}">
        <p14:creationId xmlns:p14="http://schemas.microsoft.com/office/powerpoint/2010/main" val="26785448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re et grande image">
    <p:spTree>
      <p:nvGrpSpPr>
        <p:cNvPr id="1" name=""/>
        <p:cNvGrpSpPr/>
        <p:nvPr/>
      </p:nvGrpSpPr>
      <p:grpSpPr>
        <a:xfrm>
          <a:off x="0" y="0"/>
          <a:ext cx="0" cy="0"/>
          <a:chOff x="0" y="0"/>
          <a:chExt cx="0" cy="0"/>
        </a:xfrm>
      </p:grpSpPr>
      <p:sp>
        <p:nvSpPr>
          <p:cNvPr id="4" name="Titre 3"/>
          <p:cNvSpPr>
            <a:spLocks noGrp="1"/>
          </p:cNvSpPr>
          <p:nvPr>
            <p:ph type="title" hasCustomPrompt="1"/>
          </p:nvPr>
        </p:nvSpPr>
        <p:spPr bwMode="gray"/>
        <p:txBody>
          <a:bodyPr/>
          <a:lstStyle/>
          <a:p>
            <a:r>
              <a:rPr lang="fr-FR" noProof="0" dirty="0" smtClean="0"/>
              <a:t>Titre</a:t>
            </a:r>
            <a:endParaRPr lang="fr-FR" dirty="0"/>
          </a:p>
        </p:txBody>
      </p:sp>
      <p:sp>
        <p:nvSpPr>
          <p:cNvPr id="5" name="Espace réservé de la date 4"/>
          <p:cNvSpPr>
            <a:spLocks noGrp="1"/>
          </p:cNvSpPr>
          <p:nvPr>
            <p:ph type="dt" sz="half" idx="10"/>
          </p:nvPr>
        </p:nvSpPr>
        <p:spPr bwMode="gray"/>
        <p:txBody>
          <a:bodyPr/>
          <a:lstStyle/>
          <a:p>
            <a:r>
              <a:rPr lang="fr-FR" smtClean="0"/>
              <a:t>Jour/mois/année</a:t>
            </a:r>
            <a:endParaRPr lang="fr-FR" dirty="0"/>
          </a:p>
        </p:txBody>
      </p:sp>
      <p:sp>
        <p:nvSpPr>
          <p:cNvPr id="6" name="Espace réservé du pied de page 5"/>
          <p:cNvSpPr>
            <a:spLocks noGrp="1"/>
          </p:cNvSpPr>
          <p:nvPr>
            <p:ph type="ftr" sz="quarter" idx="11"/>
          </p:nvPr>
        </p:nvSpPr>
        <p:spPr bwMode="gray"/>
        <p:txBody>
          <a:bodyPr/>
          <a:lstStyle/>
          <a:p>
            <a:pPr algn="l"/>
            <a:r>
              <a:rPr lang="fr-FR" smtClean="0"/>
              <a:t>Safran nom de l’activité / Confidentiel / Date / Direction (menu "Insertion / En-tête et pied de page")</a:t>
            </a:r>
            <a:endParaRPr lang="fr-FR" dirty="0"/>
          </a:p>
        </p:txBody>
      </p:sp>
      <p:sp>
        <p:nvSpPr>
          <p:cNvPr id="7" name="Espace réservé du numéro de diapositive 6"/>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1" name="Espace réservé pour une image  16"/>
          <p:cNvSpPr>
            <a:spLocks noGrp="1"/>
          </p:cNvSpPr>
          <p:nvPr>
            <p:ph type="pic" sz="quarter" idx="15"/>
          </p:nvPr>
        </p:nvSpPr>
        <p:spPr bwMode="gray">
          <a:xfrm>
            <a:off x="554400" y="1224000"/>
            <a:ext cx="8280000" cy="3114000"/>
          </a:xfrm>
          <a:solidFill>
            <a:schemeClr val="bg1">
              <a:lumMod val="95000"/>
            </a:schemeClr>
          </a:solidFill>
          <a:ln w="57150">
            <a:solidFill>
              <a:schemeClr val="accent5"/>
            </a:solidFill>
            <a:miter lim="800000"/>
          </a:ln>
        </p:spPr>
        <p:txBody>
          <a:bodyPr lIns="360000" tIns="1080000" rIns="360000" anchor="ctr" anchorCtr="0"/>
          <a:lstStyle>
            <a:lvl1pPr algn="ctr">
              <a:defRPr sz="1000" b="0"/>
            </a:lvl1pPr>
          </a:lstStyle>
          <a:p>
            <a:endParaRPr lang="fr-FR" dirty="0"/>
          </a:p>
        </p:txBody>
      </p:sp>
    </p:spTree>
    <p:extLst>
      <p:ext uri="{BB962C8B-B14F-4D97-AF65-F5344CB8AC3E}">
        <p14:creationId xmlns:p14="http://schemas.microsoft.com/office/powerpoint/2010/main" val="38691535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Couverture">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3672000" y="4320000"/>
            <a:ext cx="1800000" cy="720000"/>
          </a:xfrm>
          <a:prstGeom prst="rect">
            <a:avLst/>
          </a:prstGeom>
        </p:spPr>
      </p:pic>
      <p:sp>
        <p:nvSpPr>
          <p:cNvPr id="7" name="Titre 6"/>
          <p:cNvSpPr>
            <a:spLocks noGrp="1"/>
          </p:cNvSpPr>
          <p:nvPr>
            <p:ph type="title" hasCustomPrompt="1"/>
          </p:nvPr>
        </p:nvSpPr>
        <p:spPr bwMode="gray">
          <a:xfrm>
            <a:off x="503238" y="411163"/>
            <a:ext cx="8137525" cy="2160587"/>
          </a:xfrm>
        </p:spPr>
        <p:txBody>
          <a:bodyPr anchor="b" anchorCtr="0"/>
          <a:lstStyle>
            <a:lvl1pPr algn="ctr">
              <a:defRPr sz="2600" cap="all" baseline="0">
                <a:solidFill>
                  <a:schemeClr val="accent2"/>
                </a:solidFill>
              </a:defRPr>
            </a:lvl1pPr>
          </a:lstStyle>
          <a:p>
            <a:r>
              <a:rPr lang="fr-FR" dirty="0" smtClean="0"/>
              <a:t>Titre de la présentation</a:t>
            </a:r>
            <a:endParaRPr lang="fr-FR" dirty="0"/>
          </a:p>
        </p:txBody>
      </p:sp>
      <p:sp>
        <p:nvSpPr>
          <p:cNvPr id="9" name="Rectangle 8"/>
          <p:cNvSpPr/>
          <p:nvPr userDrawn="1"/>
        </p:nvSpPr>
        <p:spPr bwMode="gray">
          <a:xfrm>
            <a:off x="287338" y="4959801"/>
            <a:ext cx="8569325" cy="1836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r>
              <a:rPr lang="fr-FR" sz="600" dirty="0" smtClean="0">
                <a:solidFill>
                  <a:schemeClr val="accent2"/>
                </a:solidFill>
              </a:rPr>
              <a:t>Ce document et les informations qu’il contient sont la propriété de Safran. Ils ne doivent pas être copiés ni communiqués à un tiers sans l’autorisation préalable et écrite de Safran.</a:t>
            </a:r>
            <a:endParaRPr lang="fr-FR" sz="600" dirty="0">
              <a:solidFill>
                <a:schemeClr val="accent2"/>
              </a:solidFill>
            </a:endParaRPr>
          </a:p>
        </p:txBody>
      </p:sp>
      <p:cxnSp>
        <p:nvCxnSpPr>
          <p:cNvPr id="15" name="Connecteur droit 14"/>
          <p:cNvCxnSpPr/>
          <p:nvPr userDrawn="1"/>
        </p:nvCxnSpPr>
        <p:spPr bwMode="gray">
          <a:xfrm>
            <a:off x="4464000" y="2662828"/>
            <a:ext cx="216000"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2" name="Espace réservé de la date 3"/>
          <p:cNvSpPr>
            <a:spLocks noGrp="1"/>
          </p:cNvSpPr>
          <p:nvPr>
            <p:ph type="dt" sz="half" idx="2"/>
          </p:nvPr>
        </p:nvSpPr>
        <p:spPr bwMode="gray">
          <a:xfrm>
            <a:off x="503238" y="2750399"/>
            <a:ext cx="8136000" cy="1152000"/>
          </a:xfrm>
          <a:prstGeom prst="rect">
            <a:avLst/>
          </a:prstGeom>
        </p:spPr>
        <p:txBody>
          <a:bodyPr vert="horz" lIns="0" tIns="0" rIns="0" bIns="0" rtlCol="0" anchor="t" anchorCtr="0">
            <a:noAutofit/>
          </a:bodyPr>
          <a:lstStyle>
            <a:lvl1pPr algn="ctr">
              <a:defRPr sz="1650">
                <a:solidFill>
                  <a:schemeClr val="accent2"/>
                </a:solidFill>
              </a:defRPr>
            </a:lvl1pPr>
          </a:lstStyle>
          <a:p>
            <a:r>
              <a:rPr lang="fr-FR" smtClean="0"/>
              <a:t>Jour/mois/année</a:t>
            </a:r>
            <a:endParaRPr lang="fr-FR" dirty="0"/>
          </a:p>
        </p:txBody>
      </p:sp>
      <p:sp>
        <p:nvSpPr>
          <p:cNvPr id="13" name="Espace réservé du pied de page 4"/>
          <p:cNvSpPr>
            <a:spLocks noGrp="1"/>
          </p:cNvSpPr>
          <p:nvPr>
            <p:ph type="ftr" sz="quarter" idx="3"/>
          </p:nvPr>
        </p:nvSpPr>
        <p:spPr bwMode="gray">
          <a:xfrm>
            <a:off x="1" y="4911724"/>
            <a:ext cx="250826" cy="231775"/>
          </a:xfrm>
          <a:prstGeom prst="rect">
            <a:avLst/>
          </a:prstGeom>
        </p:spPr>
        <p:txBody>
          <a:bodyPr vert="horz" lIns="0" tIns="0" rIns="0" bIns="0" rtlCol="0" anchor="b" anchorCtr="0">
            <a:noAutofit/>
          </a:bodyPr>
          <a:lstStyle>
            <a:lvl1pPr algn="ctr">
              <a:defRPr sz="100">
                <a:solidFill>
                  <a:schemeClr val="bg1">
                    <a:alpha val="0"/>
                  </a:schemeClr>
                </a:solidFill>
              </a:defRPr>
            </a:lvl1pPr>
          </a:lstStyle>
          <a:p>
            <a:pPr algn="l"/>
            <a:r>
              <a:rPr lang="fr-FR" smtClean="0"/>
              <a:t>Safran nom de l’activité / Confidentiel / Date / Direction (menu "Insertion / En-tête et pied de page")</a:t>
            </a:r>
            <a:endParaRPr lang="fr-FR" dirty="0"/>
          </a:p>
        </p:txBody>
      </p:sp>
      <p:sp>
        <p:nvSpPr>
          <p:cNvPr id="14" name="Espace réservé du numéro de diapositive 5"/>
          <p:cNvSpPr>
            <a:spLocks noGrp="1"/>
          </p:cNvSpPr>
          <p:nvPr>
            <p:ph type="sldNum" sz="quarter" idx="4"/>
          </p:nvPr>
        </p:nvSpPr>
        <p:spPr bwMode="gray">
          <a:xfrm>
            <a:off x="1" y="4911725"/>
            <a:ext cx="250826" cy="231775"/>
          </a:xfrm>
          <a:prstGeom prst="rect">
            <a:avLst/>
          </a:prstGeom>
        </p:spPr>
        <p:txBody>
          <a:bodyPr vert="horz" lIns="0" tIns="0" rIns="0" bIns="0" rtlCol="0" anchor="b" anchorCtr="0">
            <a:noAutofit/>
          </a:bodyPr>
          <a:lstStyle>
            <a:lvl1pPr algn="l">
              <a:defRPr sz="100" b="1">
                <a:solidFill>
                  <a:schemeClr val="bg1">
                    <a:alpha val="0"/>
                  </a:schemeClr>
                </a:solidFill>
              </a:defRPr>
            </a:lvl1pPr>
          </a:lstStyle>
          <a:p>
            <a:fld id="{733122C9-A0B9-462F-8757-0847AD287B63}" type="slidenum">
              <a:rPr lang="fr-FR" smtClean="0"/>
              <a:pPr/>
              <a:t>‹N°›</a:t>
            </a:fld>
            <a:endParaRPr lang="fr-FR" dirty="0"/>
          </a:p>
        </p:txBody>
      </p:sp>
      <p:sp>
        <p:nvSpPr>
          <p:cNvPr id="10" name="Rectangle 9"/>
          <p:cNvSpPr/>
          <p:nvPr userDrawn="1"/>
        </p:nvSpPr>
        <p:spPr bwMode="gray">
          <a:xfrm rot="16200000" flipH="1">
            <a:off x="-1679399" y="2183400"/>
            <a:ext cx="3924000" cy="61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p:cNvSpPr/>
          <p:nvPr userDrawn="1"/>
        </p:nvSpPr>
        <p:spPr bwMode="gray">
          <a:xfrm>
            <a:off x="252000" y="252000"/>
            <a:ext cx="8640000" cy="61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p:cNvSpPr/>
          <p:nvPr userDrawn="1"/>
        </p:nvSpPr>
        <p:spPr bwMode="gray">
          <a:xfrm rot="5400000">
            <a:off x="6899400" y="2183400"/>
            <a:ext cx="3924000" cy="61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p:cNvSpPr/>
          <p:nvPr userDrawn="1"/>
        </p:nvSpPr>
        <p:spPr bwMode="gray">
          <a:xfrm rot="10800000">
            <a:off x="252000" y="4114799"/>
            <a:ext cx="8640000" cy="61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7758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Couverture_image_gauche">
    <p:spTree>
      <p:nvGrpSpPr>
        <p:cNvPr id="1" name=""/>
        <p:cNvGrpSpPr/>
        <p:nvPr/>
      </p:nvGrpSpPr>
      <p:grpSpPr>
        <a:xfrm>
          <a:off x="0" y="0"/>
          <a:ext cx="0" cy="0"/>
          <a:chOff x="0" y="0"/>
          <a:chExt cx="0" cy="0"/>
        </a:xfrm>
      </p:grpSpPr>
      <p:sp>
        <p:nvSpPr>
          <p:cNvPr id="17" name="Espace réservé pour une image  16"/>
          <p:cNvSpPr>
            <a:spLocks noGrp="1"/>
          </p:cNvSpPr>
          <p:nvPr>
            <p:ph type="pic" sz="quarter" idx="14" hasCustomPrompt="1"/>
          </p:nvPr>
        </p:nvSpPr>
        <p:spPr bwMode="gray">
          <a:xfrm>
            <a:off x="0" y="735013"/>
            <a:ext cx="4392613" cy="3168650"/>
          </a:xfrm>
          <a:solidFill>
            <a:schemeClr val="bg1">
              <a:lumMod val="95000"/>
            </a:schemeClr>
          </a:solidFill>
        </p:spPr>
        <p:txBody>
          <a:bodyPr lIns="360000" tIns="1080000" rIns="360000" anchor="ctr" anchorCtr="0"/>
          <a:lstStyle>
            <a:lvl1pPr marL="0" marR="0" indent="0" algn="ctr" defTabSz="914400" rtl="0" eaLnBrk="1" fontAlgn="auto" latinLnBrk="0" hangingPunct="1">
              <a:lnSpc>
                <a:spcPct val="100000"/>
              </a:lnSpc>
              <a:spcBef>
                <a:spcPts val="1800"/>
              </a:spcBef>
              <a:spcAft>
                <a:spcPts val="600"/>
              </a:spcAft>
              <a:buClrTx/>
              <a:buSzTx/>
              <a:buFont typeface="Arial" pitchFamily="34" charset="0"/>
              <a:buNone/>
              <a:tabLst/>
              <a:defRPr sz="1000" b="0"/>
            </a:lvl1pPr>
          </a:lstStyle>
          <a:p>
            <a:r>
              <a:rPr lang="fr-FR" noProof="0" dirty="0" smtClean="0"/>
              <a:t>Sélectionner l’icône pour insérer une image, puis si besoin disposer l’image en arrière plan (Sélectionner l’image avec le bouton droit de la souris / Mettre à l’arrière plan)</a:t>
            </a:r>
          </a:p>
        </p:txBody>
      </p:sp>
      <p:pic>
        <p:nvPicPr>
          <p:cNvPr id="2" name="Imag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3672000" y="4320000"/>
            <a:ext cx="1800000" cy="720000"/>
          </a:xfrm>
          <a:prstGeom prst="rect">
            <a:avLst/>
          </a:prstGeom>
        </p:spPr>
      </p:pic>
      <p:sp>
        <p:nvSpPr>
          <p:cNvPr id="9" name="Rectangle 8"/>
          <p:cNvSpPr/>
          <p:nvPr userDrawn="1"/>
        </p:nvSpPr>
        <p:spPr bwMode="gray">
          <a:xfrm>
            <a:off x="287338" y="4959801"/>
            <a:ext cx="8569325" cy="1836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r>
              <a:rPr lang="fr-FR" sz="600" dirty="0" smtClean="0">
                <a:solidFill>
                  <a:schemeClr val="accent2"/>
                </a:solidFill>
              </a:rPr>
              <a:t>Ce document et les informations qu’il contient sont la propriété de Safran. Ils ne doivent pas être copiés ni communiqués à un tiers sans l’autorisation préalable et écrite de Safran.</a:t>
            </a:r>
            <a:endParaRPr lang="fr-FR" sz="600" dirty="0">
              <a:solidFill>
                <a:schemeClr val="accent2"/>
              </a:solidFill>
            </a:endParaRPr>
          </a:p>
        </p:txBody>
      </p:sp>
      <p:sp>
        <p:nvSpPr>
          <p:cNvPr id="15" name="Espace réservé du texte 13"/>
          <p:cNvSpPr>
            <a:spLocks noGrp="1"/>
          </p:cNvSpPr>
          <p:nvPr>
            <p:ph type="body" sz="quarter" idx="13" hasCustomPrompt="1"/>
          </p:nvPr>
        </p:nvSpPr>
        <p:spPr bwMode="gray">
          <a:xfrm rot="16200000">
            <a:off x="-1679399" y="2183400"/>
            <a:ext cx="3924000" cy="61200"/>
          </a:xfrm>
          <a:solidFill>
            <a:schemeClr val="accent1"/>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7" name="Titre 6"/>
          <p:cNvSpPr>
            <a:spLocks noGrp="1"/>
          </p:cNvSpPr>
          <p:nvPr>
            <p:ph type="title" hasCustomPrompt="1"/>
          </p:nvPr>
        </p:nvSpPr>
        <p:spPr bwMode="gray">
          <a:xfrm>
            <a:off x="4572000" y="411162"/>
            <a:ext cx="4068763" cy="2196000"/>
          </a:xfrm>
        </p:spPr>
        <p:txBody>
          <a:bodyPr anchor="b" anchorCtr="0"/>
          <a:lstStyle>
            <a:lvl1pPr algn="l">
              <a:defRPr sz="1850" cap="all" baseline="0">
                <a:solidFill>
                  <a:schemeClr val="accent2"/>
                </a:solidFill>
              </a:defRPr>
            </a:lvl1pPr>
          </a:lstStyle>
          <a:p>
            <a:r>
              <a:rPr lang="fr-FR" dirty="0" smtClean="0"/>
              <a:t>Titre de la présentation</a:t>
            </a:r>
            <a:endParaRPr lang="fr-FR" dirty="0"/>
          </a:p>
        </p:txBody>
      </p:sp>
      <p:cxnSp>
        <p:nvCxnSpPr>
          <p:cNvPr id="13" name="Connecteur droit 12"/>
          <p:cNvCxnSpPr/>
          <p:nvPr userDrawn="1"/>
        </p:nvCxnSpPr>
        <p:spPr bwMode="gray">
          <a:xfrm>
            <a:off x="4572000" y="2751770"/>
            <a:ext cx="216000"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2" name="Espace réservé de la date 3"/>
          <p:cNvSpPr>
            <a:spLocks noGrp="1"/>
          </p:cNvSpPr>
          <p:nvPr>
            <p:ph type="dt" sz="half" idx="2"/>
          </p:nvPr>
        </p:nvSpPr>
        <p:spPr bwMode="gray">
          <a:xfrm>
            <a:off x="4572000" y="2966400"/>
            <a:ext cx="4067238" cy="936000"/>
          </a:xfrm>
          <a:prstGeom prst="rect">
            <a:avLst/>
          </a:prstGeom>
        </p:spPr>
        <p:txBody>
          <a:bodyPr vert="horz" lIns="0" tIns="0" rIns="0" bIns="0" rtlCol="0" anchor="t" anchorCtr="0">
            <a:noAutofit/>
          </a:bodyPr>
          <a:lstStyle>
            <a:lvl1pPr algn="l">
              <a:defRPr sz="1100">
                <a:solidFill>
                  <a:schemeClr val="accent2"/>
                </a:solidFill>
              </a:defRPr>
            </a:lvl1pPr>
          </a:lstStyle>
          <a:p>
            <a:r>
              <a:rPr lang="fr-FR" smtClean="0"/>
              <a:t>Jour/mois/année</a:t>
            </a:r>
            <a:endParaRPr lang="fr-FR" dirty="0"/>
          </a:p>
        </p:txBody>
      </p:sp>
      <p:sp>
        <p:nvSpPr>
          <p:cNvPr id="14" name="Espace réservé du pied de page 4"/>
          <p:cNvSpPr>
            <a:spLocks noGrp="1"/>
          </p:cNvSpPr>
          <p:nvPr>
            <p:ph type="ftr" sz="quarter" idx="3"/>
          </p:nvPr>
        </p:nvSpPr>
        <p:spPr bwMode="gray">
          <a:xfrm>
            <a:off x="1" y="4911724"/>
            <a:ext cx="250826" cy="231775"/>
          </a:xfrm>
          <a:prstGeom prst="rect">
            <a:avLst/>
          </a:prstGeom>
        </p:spPr>
        <p:txBody>
          <a:bodyPr vert="horz" lIns="0" tIns="0" rIns="0" bIns="0" rtlCol="0" anchor="b" anchorCtr="0">
            <a:noAutofit/>
          </a:bodyPr>
          <a:lstStyle>
            <a:lvl1pPr algn="ctr">
              <a:defRPr sz="100">
                <a:solidFill>
                  <a:schemeClr val="bg1">
                    <a:alpha val="0"/>
                  </a:schemeClr>
                </a:solidFill>
              </a:defRPr>
            </a:lvl1pPr>
          </a:lstStyle>
          <a:p>
            <a:pPr algn="l"/>
            <a:r>
              <a:rPr lang="fr-FR" smtClean="0"/>
              <a:t>Safran nom de l’activité / Confidentiel / Date / Direction (menu "Insertion / En-tête et pied de page")</a:t>
            </a:r>
            <a:endParaRPr lang="fr-FR" dirty="0"/>
          </a:p>
        </p:txBody>
      </p:sp>
      <p:sp>
        <p:nvSpPr>
          <p:cNvPr id="16" name="Espace réservé du numéro de diapositive 5"/>
          <p:cNvSpPr>
            <a:spLocks noGrp="1"/>
          </p:cNvSpPr>
          <p:nvPr>
            <p:ph type="sldNum" sz="quarter" idx="4"/>
          </p:nvPr>
        </p:nvSpPr>
        <p:spPr bwMode="gray">
          <a:xfrm>
            <a:off x="1" y="4911725"/>
            <a:ext cx="250826" cy="231775"/>
          </a:xfrm>
          <a:prstGeom prst="rect">
            <a:avLst/>
          </a:prstGeom>
        </p:spPr>
        <p:txBody>
          <a:bodyPr vert="horz" lIns="0" tIns="0" rIns="0" bIns="0" rtlCol="0" anchor="b" anchorCtr="0">
            <a:noAutofit/>
          </a:bodyPr>
          <a:lstStyle>
            <a:lvl1pPr algn="l">
              <a:defRPr sz="100" b="1">
                <a:solidFill>
                  <a:schemeClr val="bg1">
                    <a:alpha val="0"/>
                  </a:schemeClr>
                </a:solidFill>
              </a:defRPr>
            </a:lvl1pPr>
          </a:lstStyle>
          <a:p>
            <a:fld id="{733122C9-A0B9-462F-8757-0847AD287B63}" type="slidenum">
              <a:rPr lang="fr-FR" smtClean="0"/>
              <a:pPr/>
              <a:t>‹N°›</a:t>
            </a:fld>
            <a:endParaRPr lang="fr-FR" dirty="0"/>
          </a:p>
        </p:txBody>
      </p:sp>
      <p:sp>
        <p:nvSpPr>
          <p:cNvPr id="11" name="Espace réservé du texte 13"/>
          <p:cNvSpPr>
            <a:spLocks noGrp="1"/>
          </p:cNvSpPr>
          <p:nvPr>
            <p:ph type="body" sz="quarter" idx="15" hasCustomPrompt="1"/>
          </p:nvPr>
        </p:nvSpPr>
        <p:spPr bwMode="gray">
          <a:xfrm>
            <a:off x="252000" y="252000"/>
            <a:ext cx="8640000" cy="61200"/>
          </a:xfrm>
          <a:solidFill>
            <a:schemeClr val="accent1"/>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18" name="Espace réservé du texte 13"/>
          <p:cNvSpPr>
            <a:spLocks noGrp="1"/>
          </p:cNvSpPr>
          <p:nvPr>
            <p:ph type="body" sz="quarter" idx="16" hasCustomPrompt="1"/>
          </p:nvPr>
        </p:nvSpPr>
        <p:spPr bwMode="gray">
          <a:xfrm rot="10800000">
            <a:off x="252000" y="4114799"/>
            <a:ext cx="8640000" cy="61200"/>
          </a:xfrm>
          <a:solidFill>
            <a:schemeClr val="accent1"/>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19" name="Espace réservé du texte 13"/>
          <p:cNvSpPr>
            <a:spLocks noGrp="1"/>
          </p:cNvSpPr>
          <p:nvPr>
            <p:ph type="body" sz="quarter" idx="17" hasCustomPrompt="1"/>
          </p:nvPr>
        </p:nvSpPr>
        <p:spPr bwMode="gray">
          <a:xfrm rot="5400000">
            <a:off x="6899400" y="2183400"/>
            <a:ext cx="3924000" cy="61200"/>
          </a:xfrm>
          <a:solidFill>
            <a:schemeClr val="accent1"/>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Tree>
    <p:extLst>
      <p:ext uri="{BB962C8B-B14F-4D97-AF65-F5344CB8AC3E}">
        <p14:creationId xmlns:p14="http://schemas.microsoft.com/office/powerpoint/2010/main" val="30887439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Couverture_image_centre">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3672000" y="4320000"/>
            <a:ext cx="1800000" cy="720000"/>
          </a:xfrm>
          <a:prstGeom prst="rect">
            <a:avLst/>
          </a:prstGeom>
        </p:spPr>
      </p:pic>
      <p:sp>
        <p:nvSpPr>
          <p:cNvPr id="9" name="Rectangle 8"/>
          <p:cNvSpPr/>
          <p:nvPr userDrawn="1"/>
        </p:nvSpPr>
        <p:spPr bwMode="gray">
          <a:xfrm>
            <a:off x="287338" y="4959801"/>
            <a:ext cx="8569325" cy="1836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r>
              <a:rPr lang="fr-FR" sz="600" dirty="0" smtClean="0">
                <a:solidFill>
                  <a:schemeClr val="accent2"/>
                </a:solidFill>
              </a:rPr>
              <a:t>Ce document et les informations qu’il contient sont la propriété de Safran. Ils ne doivent pas être copiés ni communiqués à un tiers sans l’autorisation préalable et écrite de Safran.</a:t>
            </a:r>
            <a:endParaRPr lang="fr-FR" sz="600" dirty="0">
              <a:solidFill>
                <a:schemeClr val="accent2"/>
              </a:solidFill>
            </a:endParaRPr>
          </a:p>
        </p:txBody>
      </p:sp>
      <p:cxnSp>
        <p:nvCxnSpPr>
          <p:cNvPr id="14" name="Connecteur droit 13"/>
          <p:cNvCxnSpPr/>
          <p:nvPr userDrawn="1"/>
        </p:nvCxnSpPr>
        <p:spPr bwMode="gray">
          <a:xfrm>
            <a:off x="4464000" y="3912365"/>
            <a:ext cx="216000"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2" name="Espace réservé du pied de page 4"/>
          <p:cNvSpPr>
            <a:spLocks noGrp="1"/>
          </p:cNvSpPr>
          <p:nvPr>
            <p:ph type="ftr" sz="quarter" idx="3"/>
          </p:nvPr>
        </p:nvSpPr>
        <p:spPr bwMode="gray">
          <a:xfrm>
            <a:off x="1" y="4911724"/>
            <a:ext cx="250826" cy="231775"/>
          </a:xfrm>
          <a:prstGeom prst="rect">
            <a:avLst/>
          </a:prstGeom>
        </p:spPr>
        <p:txBody>
          <a:bodyPr vert="horz" lIns="0" tIns="0" rIns="0" bIns="0" rtlCol="0" anchor="b" anchorCtr="0">
            <a:noAutofit/>
          </a:bodyPr>
          <a:lstStyle>
            <a:lvl1pPr algn="ctr">
              <a:defRPr sz="100">
                <a:solidFill>
                  <a:schemeClr val="bg1">
                    <a:alpha val="0"/>
                  </a:schemeClr>
                </a:solidFill>
              </a:defRPr>
            </a:lvl1pPr>
          </a:lstStyle>
          <a:p>
            <a:pPr algn="l"/>
            <a:r>
              <a:rPr lang="fr-FR" smtClean="0"/>
              <a:t>Safran nom de l’activité / Confidentiel / Date / Direction (menu "Insertion / En-tête et pied de page")</a:t>
            </a:r>
            <a:endParaRPr lang="fr-FR" dirty="0"/>
          </a:p>
        </p:txBody>
      </p:sp>
      <p:sp>
        <p:nvSpPr>
          <p:cNvPr id="13" name="Espace réservé du numéro de diapositive 5"/>
          <p:cNvSpPr>
            <a:spLocks noGrp="1"/>
          </p:cNvSpPr>
          <p:nvPr>
            <p:ph type="sldNum" sz="quarter" idx="4"/>
          </p:nvPr>
        </p:nvSpPr>
        <p:spPr bwMode="gray">
          <a:xfrm>
            <a:off x="1" y="4911725"/>
            <a:ext cx="250826" cy="231775"/>
          </a:xfrm>
          <a:prstGeom prst="rect">
            <a:avLst/>
          </a:prstGeom>
        </p:spPr>
        <p:txBody>
          <a:bodyPr vert="horz" lIns="0" tIns="0" rIns="0" bIns="0" rtlCol="0" anchor="b" anchorCtr="0">
            <a:noAutofit/>
          </a:bodyPr>
          <a:lstStyle>
            <a:lvl1pPr algn="l">
              <a:defRPr sz="100" b="1">
                <a:solidFill>
                  <a:schemeClr val="bg1">
                    <a:alpha val="0"/>
                  </a:schemeClr>
                </a:solidFill>
              </a:defRPr>
            </a:lvl1pPr>
          </a:lstStyle>
          <a:p>
            <a:fld id="{733122C9-A0B9-462F-8757-0847AD287B63}" type="slidenum">
              <a:rPr lang="fr-FR" smtClean="0"/>
              <a:pPr/>
              <a:t>‹N°›</a:t>
            </a:fld>
            <a:endParaRPr lang="fr-FR" dirty="0"/>
          </a:p>
        </p:txBody>
      </p:sp>
      <p:sp>
        <p:nvSpPr>
          <p:cNvPr id="17" name="Espace réservé pour une image  16"/>
          <p:cNvSpPr>
            <a:spLocks noGrp="1"/>
          </p:cNvSpPr>
          <p:nvPr>
            <p:ph type="pic" sz="quarter" idx="14" hasCustomPrompt="1"/>
          </p:nvPr>
        </p:nvSpPr>
        <p:spPr bwMode="gray">
          <a:xfrm>
            <a:off x="1044000" y="0"/>
            <a:ext cx="7056000" cy="3060001"/>
          </a:xfrm>
          <a:solidFill>
            <a:schemeClr val="bg1">
              <a:lumMod val="95000"/>
            </a:schemeClr>
          </a:solidFill>
        </p:spPr>
        <p:txBody>
          <a:bodyPr lIns="360000" tIns="1080000" rIns="360000" anchor="ctr" anchorCtr="0"/>
          <a:lstStyle>
            <a:lvl1pPr marL="0" marR="0" indent="0" algn="ctr" defTabSz="914400" rtl="0" eaLnBrk="1" fontAlgn="auto" latinLnBrk="0" hangingPunct="1">
              <a:lnSpc>
                <a:spcPct val="100000"/>
              </a:lnSpc>
              <a:spcBef>
                <a:spcPts val="1800"/>
              </a:spcBef>
              <a:spcAft>
                <a:spcPts val="600"/>
              </a:spcAft>
              <a:buClrTx/>
              <a:buSzTx/>
              <a:buFont typeface="Arial" pitchFamily="34" charset="0"/>
              <a:buNone/>
              <a:tabLst/>
              <a:defRPr sz="1000" b="0"/>
            </a:lvl1pPr>
          </a:lstStyle>
          <a:p>
            <a:r>
              <a:rPr lang="fr-FR" noProof="0" dirty="0" smtClean="0"/>
              <a:t>Sélectionner l’icône pour insérer une image, puis si besoin disposer l’image en arrière plan (Sélectionner l’image avec le bouton droit de la souris / Mettre à l’arrière plan)</a:t>
            </a:r>
          </a:p>
        </p:txBody>
      </p:sp>
      <p:sp>
        <p:nvSpPr>
          <p:cNvPr id="16" name="Espace réservé du texte 13"/>
          <p:cNvSpPr>
            <a:spLocks noGrp="1"/>
          </p:cNvSpPr>
          <p:nvPr>
            <p:ph type="body" sz="quarter" idx="13" hasCustomPrompt="1"/>
          </p:nvPr>
        </p:nvSpPr>
        <p:spPr bwMode="gray">
          <a:xfrm rot="16200000">
            <a:off x="-1679399" y="2183400"/>
            <a:ext cx="3924000" cy="61200"/>
          </a:xfrm>
          <a:solidFill>
            <a:schemeClr val="accent1"/>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21" name="Espace réservé du texte 13"/>
          <p:cNvSpPr>
            <a:spLocks noGrp="1"/>
          </p:cNvSpPr>
          <p:nvPr>
            <p:ph type="body" sz="quarter" idx="15" hasCustomPrompt="1"/>
          </p:nvPr>
        </p:nvSpPr>
        <p:spPr bwMode="gray">
          <a:xfrm>
            <a:off x="252000" y="252000"/>
            <a:ext cx="8640000" cy="61200"/>
          </a:xfrm>
          <a:solidFill>
            <a:schemeClr val="accent1"/>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22" name="Espace réservé du texte 13"/>
          <p:cNvSpPr>
            <a:spLocks noGrp="1"/>
          </p:cNvSpPr>
          <p:nvPr>
            <p:ph type="body" sz="quarter" idx="16" hasCustomPrompt="1"/>
          </p:nvPr>
        </p:nvSpPr>
        <p:spPr bwMode="gray">
          <a:xfrm rot="10800000">
            <a:off x="252000" y="4114799"/>
            <a:ext cx="8640000" cy="61200"/>
          </a:xfrm>
          <a:solidFill>
            <a:schemeClr val="accent1"/>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23" name="Espace réservé du texte 13"/>
          <p:cNvSpPr>
            <a:spLocks noGrp="1"/>
          </p:cNvSpPr>
          <p:nvPr>
            <p:ph type="body" sz="quarter" idx="17" hasCustomPrompt="1"/>
          </p:nvPr>
        </p:nvSpPr>
        <p:spPr bwMode="gray">
          <a:xfrm rot="5400000">
            <a:off x="6899400" y="2183400"/>
            <a:ext cx="3924000" cy="61200"/>
          </a:xfrm>
          <a:solidFill>
            <a:schemeClr val="accent1"/>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7" name="Titre 6"/>
          <p:cNvSpPr>
            <a:spLocks noGrp="1"/>
          </p:cNvSpPr>
          <p:nvPr>
            <p:ph type="title" hasCustomPrompt="1"/>
          </p:nvPr>
        </p:nvSpPr>
        <p:spPr bwMode="gray">
          <a:xfrm>
            <a:off x="503238" y="3075806"/>
            <a:ext cx="8137525" cy="684076"/>
          </a:xfrm>
        </p:spPr>
        <p:txBody>
          <a:bodyPr anchor="b" anchorCtr="0"/>
          <a:lstStyle>
            <a:lvl1pPr algn="ctr">
              <a:defRPr sz="1850" cap="all" baseline="0">
                <a:solidFill>
                  <a:schemeClr val="accent2"/>
                </a:solidFill>
              </a:defRPr>
            </a:lvl1pPr>
          </a:lstStyle>
          <a:p>
            <a:r>
              <a:rPr lang="fr-FR" dirty="0" smtClean="0"/>
              <a:t>Titre de la présentation</a:t>
            </a:r>
            <a:endParaRPr lang="fr-FR" dirty="0"/>
          </a:p>
        </p:txBody>
      </p:sp>
      <p:sp>
        <p:nvSpPr>
          <p:cNvPr id="15" name="Espace réservé de la date 3"/>
          <p:cNvSpPr>
            <a:spLocks noGrp="1"/>
          </p:cNvSpPr>
          <p:nvPr>
            <p:ph type="dt" sz="half" idx="2"/>
          </p:nvPr>
        </p:nvSpPr>
        <p:spPr bwMode="gray">
          <a:xfrm>
            <a:off x="3312000" y="4010400"/>
            <a:ext cx="2520000" cy="252000"/>
          </a:xfrm>
          <a:prstGeom prst="rect">
            <a:avLst/>
          </a:prstGeom>
          <a:solidFill>
            <a:schemeClr val="bg1"/>
          </a:solidFill>
        </p:spPr>
        <p:txBody>
          <a:bodyPr vert="horz" lIns="0" tIns="0" rIns="0" bIns="0" rtlCol="0" anchor="t" anchorCtr="0">
            <a:noAutofit/>
          </a:bodyPr>
          <a:lstStyle>
            <a:lvl1pPr algn="l">
              <a:defRPr sz="1100">
                <a:solidFill>
                  <a:schemeClr val="accent2"/>
                </a:solidFill>
              </a:defRPr>
            </a:lvl1pPr>
          </a:lstStyle>
          <a:p>
            <a:pPr algn="ctr"/>
            <a:r>
              <a:rPr lang="fr-FR" smtClean="0"/>
              <a:t>Jour/mois/année</a:t>
            </a:r>
            <a:endParaRPr lang="fr-FR" dirty="0"/>
          </a:p>
        </p:txBody>
      </p:sp>
    </p:spTree>
    <p:extLst>
      <p:ext uri="{BB962C8B-B14F-4D97-AF65-F5344CB8AC3E}">
        <p14:creationId xmlns:p14="http://schemas.microsoft.com/office/powerpoint/2010/main" val="401741623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hapitre_image_gauche">
    <p:spTree>
      <p:nvGrpSpPr>
        <p:cNvPr id="1" name=""/>
        <p:cNvGrpSpPr/>
        <p:nvPr/>
      </p:nvGrpSpPr>
      <p:grpSpPr>
        <a:xfrm>
          <a:off x="0" y="0"/>
          <a:ext cx="0" cy="0"/>
          <a:chOff x="0" y="0"/>
          <a:chExt cx="0" cy="0"/>
        </a:xfrm>
      </p:grpSpPr>
      <p:sp>
        <p:nvSpPr>
          <p:cNvPr id="5" name="Rectangle 4"/>
          <p:cNvSpPr/>
          <p:nvPr userDrawn="1"/>
        </p:nvSpPr>
        <p:spPr bwMode="gray">
          <a:xfrm>
            <a:off x="0" y="0"/>
            <a:ext cx="899592" cy="8795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Espace réservé pour une image  16"/>
          <p:cNvSpPr>
            <a:spLocks noGrp="1"/>
          </p:cNvSpPr>
          <p:nvPr>
            <p:ph type="pic" sz="quarter" idx="14" hasCustomPrompt="1"/>
          </p:nvPr>
        </p:nvSpPr>
        <p:spPr bwMode="gray">
          <a:xfrm>
            <a:off x="250825" y="250824"/>
            <a:ext cx="4321175" cy="4157664"/>
          </a:xfrm>
          <a:solidFill>
            <a:schemeClr val="bg1">
              <a:lumMod val="95000"/>
            </a:schemeClr>
          </a:solidFill>
        </p:spPr>
        <p:txBody>
          <a:bodyPr lIns="360000" tIns="1080000" rIns="360000" anchor="ctr" anchorCtr="0"/>
          <a:lstStyle>
            <a:lvl1pPr marL="0" marR="0" indent="0" algn="ctr" defTabSz="914400" rtl="0" eaLnBrk="1" fontAlgn="auto" latinLnBrk="0" hangingPunct="1">
              <a:lnSpc>
                <a:spcPct val="100000"/>
              </a:lnSpc>
              <a:spcBef>
                <a:spcPts val="1800"/>
              </a:spcBef>
              <a:spcAft>
                <a:spcPts val="600"/>
              </a:spcAft>
              <a:buClrTx/>
              <a:buSzTx/>
              <a:buFont typeface="Arial" pitchFamily="34" charset="0"/>
              <a:buNone/>
              <a:tabLst/>
              <a:defRPr sz="1000" b="0"/>
            </a:lvl1pPr>
          </a:lstStyle>
          <a:p>
            <a:r>
              <a:rPr lang="fr-FR" noProof="0" dirty="0" smtClean="0"/>
              <a:t>Sélectionner l’icône pour insérer une image, puis si besoin disposer l’image en arrière plan (Sélectionner l’image avec le bouton droit de la souris / Mettre à l’arrière plan)</a:t>
            </a:r>
          </a:p>
        </p:txBody>
      </p:sp>
      <p:sp>
        <p:nvSpPr>
          <p:cNvPr id="9" name="Espace réservé de la date 8"/>
          <p:cNvSpPr>
            <a:spLocks noGrp="1"/>
          </p:cNvSpPr>
          <p:nvPr>
            <p:ph type="dt" sz="half" idx="16"/>
          </p:nvPr>
        </p:nvSpPr>
        <p:spPr bwMode="gray"/>
        <p:txBody>
          <a:bodyPr/>
          <a:lstStyle/>
          <a:p>
            <a:r>
              <a:rPr lang="fr-FR" smtClean="0"/>
              <a:t>Jour/mois/année</a:t>
            </a:r>
            <a:endParaRPr lang="fr-FR" dirty="0"/>
          </a:p>
        </p:txBody>
      </p:sp>
      <p:sp>
        <p:nvSpPr>
          <p:cNvPr id="14" name="Espace réservé du pied de page 13"/>
          <p:cNvSpPr>
            <a:spLocks noGrp="1"/>
          </p:cNvSpPr>
          <p:nvPr>
            <p:ph type="ftr" sz="quarter" idx="17"/>
          </p:nvPr>
        </p:nvSpPr>
        <p:spPr bwMode="gray"/>
        <p:txBody>
          <a:bodyPr/>
          <a:lstStyle/>
          <a:p>
            <a:pPr algn="l"/>
            <a:r>
              <a:rPr lang="fr-FR" smtClean="0"/>
              <a:t>Safran nom de l’activité / Confidentiel / Date / Direction (menu "Insertion / En-tête et pied de page")</a:t>
            </a:r>
            <a:endParaRPr lang="fr-FR" dirty="0"/>
          </a:p>
        </p:txBody>
      </p:sp>
      <p:sp>
        <p:nvSpPr>
          <p:cNvPr id="15" name="Espace réservé du numéro de diapositive 14"/>
          <p:cNvSpPr>
            <a:spLocks noGrp="1"/>
          </p:cNvSpPr>
          <p:nvPr>
            <p:ph type="sldNum" sz="quarter" idx="18"/>
          </p:nvPr>
        </p:nvSpPr>
        <p:spPr bwMode="gray"/>
        <p:txBody>
          <a:bodyPr/>
          <a:lstStyle/>
          <a:p>
            <a:fld id="{733122C9-A0B9-462F-8757-0847AD287B63}" type="slidenum">
              <a:rPr lang="fr-FR" smtClean="0"/>
              <a:pPr/>
              <a:t>‹N°›</a:t>
            </a:fld>
            <a:endParaRPr lang="fr-FR" dirty="0"/>
          </a:p>
        </p:txBody>
      </p:sp>
      <p:sp>
        <p:nvSpPr>
          <p:cNvPr id="28" name="Espace réservé du texte 3"/>
          <p:cNvSpPr>
            <a:spLocks noGrp="1"/>
          </p:cNvSpPr>
          <p:nvPr>
            <p:ph type="body" sz="quarter" idx="22" hasCustomPrompt="1"/>
          </p:nvPr>
        </p:nvSpPr>
        <p:spPr bwMode="gray">
          <a:xfrm>
            <a:off x="5023302" y="1635125"/>
            <a:ext cx="3852862" cy="2484438"/>
          </a:xfrm>
        </p:spPr>
        <p:txBody>
          <a:bodyPr/>
          <a:lstStyle>
            <a:lvl1pPr>
              <a:lnSpc>
                <a:spcPct val="90000"/>
              </a:lnSpc>
              <a:spcBef>
                <a:spcPts val="0"/>
              </a:spcBef>
              <a:spcAft>
                <a:spcPts val="0"/>
              </a:spcAft>
              <a:defRPr sz="2400" cap="all" baseline="0">
                <a:solidFill>
                  <a:schemeClr val="accent2"/>
                </a:solidFill>
              </a:defRPr>
            </a:lvl1pPr>
            <a:lvl2pPr marL="0" indent="0">
              <a:lnSpc>
                <a:spcPct val="110000"/>
              </a:lnSpc>
              <a:spcBef>
                <a:spcPts val="1200"/>
              </a:spcBef>
              <a:spcAft>
                <a:spcPts val="0"/>
              </a:spcAft>
              <a:buNone/>
              <a:defRPr sz="1400">
                <a:solidFill>
                  <a:schemeClr val="accent2"/>
                </a:solidFill>
              </a:defRPr>
            </a:lvl2pPr>
          </a:lstStyle>
          <a:p>
            <a:pPr lvl="0"/>
            <a:r>
              <a:rPr lang="fr-FR" dirty="0" smtClean="0"/>
              <a:t>Titre de la partie</a:t>
            </a:r>
          </a:p>
          <a:p>
            <a:pPr lvl="1"/>
            <a:r>
              <a:rPr lang="fr-FR" dirty="0" smtClean="0"/>
              <a:t>Texte</a:t>
            </a:r>
          </a:p>
        </p:txBody>
      </p:sp>
      <p:sp>
        <p:nvSpPr>
          <p:cNvPr id="29" name="Espace réservé du texte 13"/>
          <p:cNvSpPr>
            <a:spLocks noGrp="1"/>
          </p:cNvSpPr>
          <p:nvPr>
            <p:ph type="body" sz="quarter" idx="23" hasCustomPrompt="1"/>
          </p:nvPr>
        </p:nvSpPr>
        <p:spPr bwMode="gray">
          <a:xfrm rot="16200000">
            <a:off x="2640600" y="2687400"/>
            <a:ext cx="3132000" cy="61200"/>
          </a:xfrm>
          <a:solidFill>
            <a:schemeClr val="accent6"/>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30" name="Espace réservé du texte 13"/>
          <p:cNvSpPr>
            <a:spLocks noGrp="1"/>
          </p:cNvSpPr>
          <p:nvPr>
            <p:ph type="body" sz="quarter" idx="24" hasCustomPrompt="1"/>
          </p:nvPr>
        </p:nvSpPr>
        <p:spPr bwMode="gray">
          <a:xfrm>
            <a:off x="4176000" y="1152000"/>
            <a:ext cx="4968000" cy="61200"/>
          </a:xfrm>
          <a:solidFill>
            <a:schemeClr val="accent6"/>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31" name="Espace réservé du texte 13"/>
          <p:cNvSpPr>
            <a:spLocks noGrp="1"/>
          </p:cNvSpPr>
          <p:nvPr>
            <p:ph type="body" sz="quarter" idx="25" hasCustomPrompt="1"/>
          </p:nvPr>
        </p:nvSpPr>
        <p:spPr bwMode="gray">
          <a:xfrm rot="10800000">
            <a:off x="4176000" y="4222800"/>
            <a:ext cx="4968000" cy="61200"/>
          </a:xfrm>
          <a:solidFill>
            <a:schemeClr val="accent6"/>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26" name="Titre 1"/>
          <p:cNvSpPr>
            <a:spLocks noGrp="1"/>
          </p:cNvSpPr>
          <p:nvPr>
            <p:ph type="title" hasCustomPrompt="1"/>
          </p:nvPr>
        </p:nvSpPr>
        <p:spPr bwMode="gray">
          <a:xfrm>
            <a:off x="4850432" y="250824"/>
            <a:ext cx="585664" cy="1195200"/>
          </a:xfrm>
          <a:solidFill>
            <a:schemeClr val="bg1"/>
          </a:solidFill>
        </p:spPr>
        <p:txBody>
          <a:bodyPr wrap="none" lIns="36000" tIns="36000" rIns="36000" bIns="36000" anchor="b" anchorCtr="0">
            <a:spAutoFit/>
          </a:bodyPr>
          <a:lstStyle>
            <a:lvl1pPr>
              <a:defRPr sz="7200">
                <a:solidFill>
                  <a:schemeClr val="accent6"/>
                </a:solidFill>
              </a:defRPr>
            </a:lvl1pPr>
          </a:lstStyle>
          <a:p>
            <a:r>
              <a:rPr lang="fr-FR" noProof="0" dirty="0" smtClean="0"/>
              <a:t>0</a:t>
            </a:r>
            <a:endParaRPr lang="fr-FR" noProof="0" dirty="0"/>
          </a:p>
        </p:txBody>
      </p:sp>
    </p:spTree>
    <p:extLst>
      <p:ext uri="{BB962C8B-B14F-4D97-AF65-F5344CB8AC3E}">
        <p14:creationId xmlns:p14="http://schemas.microsoft.com/office/powerpoint/2010/main" val="245176272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hapitre_image_droite">
    <p:spTree>
      <p:nvGrpSpPr>
        <p:cNvPr id="1" name=""/>
        <p:cNvGrpSpPr/>
        <p:nvPr/>
      </p:nvGrpSpPr>
      <p:grpSpPr>
        <a:xfrm>
          <a:off x="0" y="0"/>
          <a:ext cx="0" cy="0"/>
          <a:chOff x="0" y="0"/>
          <a:chExt cx="0" cy="0"/>
        </a:xfrm>
      </p:grpSpPr>
      <p:sp>
        <p:nvSpPr>
          <p:cNvPr id="5" name="Rectangle 4"/>
          <p:cNvSpPr/>
          <p:nvPr userDrawn="1"/>
        </p:nvSpPr>
        <p:spPr bwMode="gray">
          <a:xfrm>
            <a:off x="0" y="0"/>
            <a:ext cx="899592" cy="8795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Espace réservé pour une image  16"/>
          <p:cNvSpPr>
            <a:spLocks noGrp="1"/>
          </p:cNvSpPr>
          <p:nvPr>
            <p:ph type="pic" sz="quarter" idx="14" hasCustomPrompt="1"/>
          </p:nvPr>
        </p:nvSpPr>
        <p:spPr bwMode="gray">
          <a:xfrm>
            <a:off x="4572000" y="250824"/>
            <a:ext cx="4321175" cy="4157664"/>
          </a:xfrm>
          <a:solidFill>
            <a:schemeClr val="bg1">
              <a:lumMod val="95000"/>
            </a:schemeClr>
          </a:solidFill>
        </p:spPr>
        <p:txBody>
          <a:bodyPr lIns="360000" tIns="1080000" rIns="360000" anchor="ctr" anchorCtr="0"/>
          <a:lstStyle>
            <a:lvl1pPr marL="0" marR="0" indent="0" algn="ctr" defTabSz="914400" rtl="0" eaLnBrk="1" fontAlgn="auto" latinLnBrk="0" hangingPunct="1">
              <a:lnSpc>
                <a:spcPct val="100000"/>
              </a:lnSpc>
              <a:spcBef>
                <a:spcPts val="1800"/>
              </a:spcBef>
              <a:spcAft>
                <a:spcPts val="600"/>
              </a:spcAft>
              <a:buClrTx/>
              <a:buSzTx/>
              <a:buFont typeface="Arial" pitchFamily="34" charset="0"/>
              <a:buNone/>
              <a:tabLst/>
              <a:defRPr sz="1000" b="0"/>
            </a:lvl1pPr>
          </a:lstStyle>
          <a:p>
            <a:r>
              <a:rPr lang="fr-FR" noProof="0" dirty="0" smtClean="0"/>
              <a:t>Sélectionner l’icône pour insérer une image, puis si besoin disposer l’image en arrière plan (Sélectionner l’image avec le bouton droit de la souris / Mettre à l’arrière plan)</a:t>
            </a:r>
          </a:p>
        </p:txBody>
      </p:sp>
      <p:sp>
        <p:nvSpPr>
          <p:cNvPr id="9" name="Espace réservé de la date 8"/>
          <p:cNvSpPr>
            <a:spLocks noGrp="1"/>
          </p:cNvSpPr>
          <p:nvPr>
            <p:ph type="dt" sz="half" idx="16"/>
          </p:nvPr>
        </p:nvSpPr>
        <p:spPr bwMode="gray"/>
        <p:txBody>
          <a:bodyPr/>
          <a:lstStyle/>
          <a:p>
            <a:r>
              <a:rPr lang="fr-FR" smtClean="0"/>
              <a:t>Jour/mois/année</a:t>
            </a:r>
            <a:endParaRPr lang="fr-FR" dirty="0"/>
          </a:p>
        </p:txBody>
      </p:sp>
      <p:sp>
        <p:nvSpPr>
          <p:cNvPr id="14" name="Espace réservé du pied de page 13"/>
          <p:cNvSpPr>
            <a:spLocks noGrp="1"/>
          </p:cNvSpPr>
          <p:nvPr>
            <p:ph type="ftr" sz="quarter" idx="17"/>
          </p:nvPr>
        </p:nvSpPr>
        <p:spPr bwMode="gray"/>
        <p:txBody>
          <a:bodyPr/>
          <a:lstStyle/>
          <a:p>
            <a:pPr algn="l"/>
            <a:r>
              <a:rPr lang="fr-FR" smtClean="0"/>
              <a:t>Safran nom de l’activité / Confidentiel / Date / Direction (menu "Insertion / En-tête et pied de page")</a:t>
            </a:r>
            <a:endParaRPr lang="fr-FR" dirty="0"/>
          </a:p>
        </p:txBody>
      </p:sp>
      <p:sp>
        <p:nvSpPr>
          <p:cNvPr id="15" name="Espace réservé du numéro de diapositive 14"/>
          <p:cNvSpPr>
            <a:spLocks noGrp="1"/>
          </p:cNvSpPr>
          <p:nvPr>
            <p:ph type="sldNum" sz="quarter" idx="18"/>
          </p:nvPr>
        </p:nvSpPr>
        <p:spPr bwMode="gray"/>
        <p:txBody>
          <a:bodyPr/>
          <a:lstStyle/>
          <a:p>
            <a:fld id="{733122C9-A0B9-462F-8757-0847AD287B63}" type="slidenum">
              <a:rPr lang="fr-FR" smtClean="0"/>
              <a:pPr/>
              <a:t>‹N°›</a:t>
            </a:fld>
            <a:endParaRPr lang="fr-FR" dirty="0"/>
          </a:p>
        </p:txBody>
      </p:sp>
      <p:sp>
        <p:nvSpPr>
          <p:cNvPr id="16" name="Espace réservé du texte 3"/>
          <p:cNvSpPr>
            <a:spLocks noGrp="1"/>
          </p:cNvSpPr>
          <p:nvPr>
            <p:ph type="body" sz="quarter" idx="22" hasCustomPrompt="1"/>
          </p:nvPr>
        </p:nvSpPr>
        <p:spPr bwMode="gray">
          <a:xfrm>
            <a:off x="499062" y="1630636"/>
            <a:ext cx="3852862" cy="2484438"/>
          </a:xfrm>
        </p:spPr>
        <p:txBody>
          <a:bodyPr/>
          <a:lstStyle>
            <a:lvl1pPr>
              <a:lnSpc>
                <a:spcPct val="90000"/>
              </a:lnSpc>
              <a:spcBef>
                <a:spcPts val="0"/>
              </a:spcBef>
              <a:spcAft>
                <a:spcPts val="0"/>
              </a:spcAft>
              <a:defRPr sz="2400" cap="all" baseline="0">
                <a:solidFill>
                  <a:schemeClr val="accent2"/>
                </a:solidFill>
              </a:defRPr>
            </a:lvl1pPr>
            <a:lvl2pPr marL="0" indent="0">
              <a:lnSpc>
                <a:spcPct val="110000"/>
              </a:lnSpc>
              <a:spcBef>
                <a:spcPts val="1200"/>
              </a:spcBef>
              <a:spcAft>
                <a:spcPts val="0"/>
              </a:spcAft>
              <a:buNone/>
              <a:defRPr sz="1400">
                <a:solidFill>
                  <a:schemeClr val="accent2"/>
                </a:solidFill>
              </a:defRPr>
            </a:lvl2pPr>
          </a:lstStyle>
          <a:p>
            <a:pPr lvl="0"/>
            <a:r>
              <a:rPr lang="fr-FR" dirty="0" smtClean="0"/>
              <a:t>Titre de la partie</a:t>
            </a:r>
          </a:p>
          <a:p>
            <a:pPr lvl="1"/>
            <a:r>
              <a:rPr lang="fr-FR" dirty="0" smtClean="0"/>
              <a:t>Texte</a:t>
            </a:r>
          </a:p>
        </p:txBody>
      </p:sp>
      <p:sp>
        <p:nvSpPr>
          <p:cNvPr id="17" name="Espace réservé du texte 13"/>
          <p:cNvSpPr>
            <a:spLocks noGrp="1"/>
          </p:cNvSpPr>
          <p:nvPr>
            <p:ph type="body" sz="quarter" idx="23" hasCustomPrompt="1"/>
          </p:nvPr>
        </p:nvSpPr>
        <p:spPr bwMode="gray">
          <a:xfrm rot="5400000">
            <a:off x="3371400" y="2687400"/>
            <a:ext cx="3132000" cy="61200"/>
          </a:xfrm>
          <a:solidFill>
            <a:schemeClr val="accent6"/>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18" name="Espace réservé du texte 13"/>
          <p:cNvSpPr>
            <a:spLocks noGrp="1"/>
          </p:cNvSpPr>
          <p:nvPr>
            <p:ph type="body" sz="quarter" idx="24" hasCustomPrompt="1"/>
          </p:nvPr>
        </p:nvSpPr>
        <p:spPr bwMode="gray">
          <a:xfrm>
            <a:off x="0" y="1152000"/>
            <a:ext cx="4968000" cy="61200"/>
          </a:xfrm>
          <a:solidFill>
            <a:schemeClr val="accent6"/>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19" name="Espace réservé du texte 13"/>
          <p:cNvSpPr>
            <a:spLocks noGrp="1"/>
          </p:cNvSpPr>
          <p:nvPr>
            <p:ph type="body" sz="quarter" idx="25" hasCustomPrompt="1"/>
          </p:nvPr>
        </p:nvSpPr>
        <p:spPr bwMode="gray">
          <a:xfrm rot="10800000">
            <a:off x="0" y="4222799"/>
            <a:ext cx="4968000" cy="61200"/>
          </a:xfrm>
          <a:solidFill>
            <a:schemeClr val="accent6"/>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26" name="Titre 1"/>
          <p:cNvSpPr>
            <a:spLocks noGrp="1"/>
          </p:cNvSpPr>
          <p:nvPr>
            <p:ph type="title" hasCustomPrompt="1"/>
          </p:nvPr>
        </p:nvSpPr>
        <p:spPr bwMode="gray">
          <a:xfrm>
            <a:off x="3528000" y="250824"/>
            <a:ext cx="585664" cy="1195200"/>
          </a:xfrm>
          <a:solidFill>
            <a:schemeClr val="bg1"/>
          </a:solidFill>
        </p:spPr>
        <p:txBody>
          <a:bodyPr wrap="none" lIns="36000" tIns="36000" rIns="36000" bIns="36000" anchor="b" anchorCtr="0">
            <a:spAutoFit/>
          </a:bodyPr>
          <a:lstStyle>
            <a:lvl1pPr>
              <a:defRPr sz="7200">
                <a:solidFill>
                  <a:schemeClr val="accent6"/>
                </a:solidFill>
              </a:defRPr>
            </a:lvl1pPr>
          </a:lstStyle>
          <a:p>
            <a:r>
              <a:rPr lang="fr-FR" noProof="0" dirty="0" smtClean="0"/>
              <a:t>0</a:t>
            </a:r>
            <a:endParaRPr lang="fr-FR" noProof="0" dirty="0"/>
          </a:p>
        </p:txBody>
      </p:sp>
    </p:spTree>
    <p:extLst>
      <p:ext uri="{BB962C8B-B14F-4D97-AF65-F5344CB8AC3E}">
        <p14:creationId xmlns:p14="http://schemas.microsoft.com/office/powerpoint/2010/main" val="30925059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hasCustomPrompt="1"/>
          </p:nvPr>
        </p:nvSpPr>
        <p:spPr bwMode="gray"/>
        <p:txBody>
          <a:bodyPr/>
          <a:lstStyle>
            <a:lvl2pPr>
              <a:spcAft>
                <a:spcPts val="600"/>
              </a:spcAft>
              <a:defRPr/>
            </a:lvl2pPr>
            <a:lvl3pPr>
              <a:defRPr/>
            </a:lvl3pPr>
            <a:lvl4pPr>
              <a:defRPr baseline="0"/>
            </a:lvl4pPr>
            <a:lvl5pPr>
              <a:defRPr/>
            </a:lvl5pPr>
          </a:lstStyle>
          <a:p>
            <a:pPr lvl="0"/>
            <a:r>
              <a:rPr lang="fr-FR" noProof="0" dirty="0" smtClean="0"/>
              <a:t>Texte de niveau 1</a:t>
            </a:r>
          </a:p>
          <a:p>
            <a:pPr lvl="1"/>
            <a:r>
              <a:rPr lang="fr-FR" noProof="0" dirty="0" smtClean="0"/>
              <a:t>Texte de niveau 2</a:t>
            </a:r>
          </a:p>
          <a:p>
            <a:pPr lvl="2"/>
            <a:r>
              <a:rPr lang="fr-FR" noProof="0" dirty="0" smtClean="0"/>
              <a:t>Texte de niveau 3</a:t>
            </a:r>
          </a:p>
          <a:p>
            <a:pPr lvl="3"/>
            <a:r>
              <a:rPr lang="fr-FR" noProof="0" dirty="0" smtClean="0"/>
              <a:t>Texte de niveau 4</a:t>
            </a:r>
          </a:p>
          <a:p>
            <a:pPr lvl="4"/>
            <a:r>
              <a:rPr lang="fr-FR" noProof="0" dirty="0" smtClean="0"/>
              <a:t>Texte de niveau 5</a:t>
            </a:r>
            <a:endParaRPr lang="fr-FR" noProof="0" dirty="0"/>
          </a:p>
        </p:txBody>
      </p:sp>
      <p:sp>
        <p:nvSpPr>
          <p:cNvPr id="4" name="Titre 3"/>
          <p:cNvSpPr>
            <a:spLocks noGrp="1"/>
          </p:cNvSpPr>
          <p:nvPr>
            <p:ph type="title" hasCustomPrompt="1"/>
          </p:nvPr>
        </p:nvSpPr>
        <p:spPr bwMode="gray"/>
        <p:txBody>
          <a:bodyPr/>
          <a:lstStyle/>
          <a:p>
            <a:r>
              <a:rPr lang="fr-FR" noProof="0" dirty="0" smtClean="0"/>
              <a:t>Titre</a:t>
            </a:r>
            <a:endParaRPr lang="fr-FR" dirty="0"/>
          </a:p>
        </p:txBody>
      </p:sp>
      <p:sp>
        <p:nvSpPr>
          <p:cNvPr id="5" name="Espace réservé de la date 4"/>
          <p:cNvSpPr>
            <a:spLocks noGrp="1"/>
          </p:cNvSpPr>
          <p:nvPr>
            <p:ph type="dt" sz="half" idx="10"/>
          </p:nvPr>
        </p:nvSpPr>
        <p:spPr bwMode="gray"/>
        <p:txBody>
          <a:bodyPr/>
          <a:lstStyle/>
          <a:p>
            <a:r>
              <a:rPr lang="fr-FR" smtClean="0"/>
              <a:t>Jour/mois/année</a:t>
            </a:r>
            <a:endParaRPr lang="fr-FR" dirty="0"/>
          </a:p>
        </p:txBody>
      </p:sp>
      <p:sp>
        <p:nvSpPr>
          <p:cNvPr id="6" name="Espace réservé du pied de page 5"/>
          <p:cNvSpPr>
            <a:spLocks noGrp="1"/>
          </p:cNvSpPr>
          <p:nvPr>
            <p:ph type="ftr" sz="quarter" idx="11"/>
          </p:nvPr>
        </p:nvSpPr>
        <p:spPr bwMode="gray"/>
        <p:txBody>
          <a:bodyPr/>
          <a:lstStyle/>
          <a:p>
            <a:pPr algn="l"/>
            <a:r>
              <a:rPr lang="fr-FR" smtClean="0"/>
              <a:t>Safran nom de l’activité / Confidentiel / Date / Direction (menu "Insertion / En-tête et pied de page")</a:t>
            </a:r>
            <a:endParaRPr lang="fr-FR" dirty="0"/>
          </a:p>
        </p:txBody>
      </p:sp>
      <p:sp>
        <p:nvSpPr>
          <p:cNvPr id="7" name="Espace réservé du numéro de diapositive 6"/>
          <p:cNvSpPr>
            <a:spLocks noGrp="1"/>
          </p:cNvSpPr>
          <p:nvPr>
            <p:ph type="sldNum" sz="quarter" idx="12"/>
          </p:nvPr>
        </p:nvSpPr>
        <p:spPr bwMode="gray"/>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228589942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re, image et contenu">
    <p:spTree>
      <p:nvGrpSpPr>
        <p:cNvPr id="1" name=""/>
        <p:cNvGrpSpPr/>
        <p:nvPr/>
      </p:nvGrpSpPr>
      <p:grpSpPr>
        <a:xfrm>
          <a:off x="0" y="0"/>
          <a:ext cx="0" cy="0"/>
          <a:chOff x="0" y="0"/>
          <a:chExt cx="0" cy="0"/>
        </a:xfrm>
      </p:grpSpPr>
      <p:sp>
        <p:nvSpPr>
          <p:cNvPr id="3" name="Espace réservé du contenu 2"/>
          <p:cNvSpPr>
            <a:spLocks noGrp="1"/>
          </p:cNvSpPr>
          <p:nvPr>
            <p:ph idx="1" hasCustomPrompt="1"/>
          </p:nvPr>
        </p:nvSpPr>
        <p:spPr bwMode="gray">
          <a:xfrm>
            <a:off x="4463988" y="1131889"/>
            <a:ext cx="4429187" cy="3492500"/>
          </a:xfrm>
        </p:spPr>
        <p:txBody>
          <a:bodyPr/>
          <a:lstStyle>
            <a:lvl2pPr>
              <a:spcAft>
                <a:spcPts val="600"/>
              </a:spcAft>
              <a:defRPr/>
            </a:lvl2pPr>
            <a:lvl3pPr>
              <a:defRPr/>
            </a:lvl3pPr>
            <a:lvl4pPr>
              <a:defRPr baseline="0"/>
            </a:lvl4pPr>
            <a:lvl5pPr>
              <a:defRPr/>
            </a:lvl5pPr>
          </a:lstStyle>
          <a:p>
            <a:pPr lvl="0"/>
            <a:r>
              <a:rPr lang="fr-FR" noProof="0" dirty="0" smtClean="0"/>
              <a:t>Texte de niveau 1</a:t>
            </a:r>
          </a:p>
          <a:p>
            <a:pPr lvl="1"/>
            <a:r>
              <a:rPr lang="fr-FR" noProof="0" dirty="0" smtClean="0"/>
              <a:t>Texte de niveau 2</a:t>
            </a:r>
          </a:p>
          <a:p>
            <a:pPr lvl="2"/>
            <a:r>
              <a:rPr lang="fr-FR" noProof="0" dirty="0" smtClean="0"/>
              <a:t>Texte de niveau 3</a:t>
            </a:r>
          </a:p>
          <a:p>
            <a:pPr lvl="3"/>
            <a:r>
              <a:rPr lang="fr-FR" noProof="0" dirty="0" smtClean="0"/>
              <a:t>Texte de niveau 4</a:t>
            </a:r>
          </a:p>
          <a:p>
            <a:pPr lvl="4"/>
            <a:r>
              <a:rPr lang="fr-FR" noProof="0" dirty="0" smtClean="0"/>
              <a:t>Texte de niveau 5</a:t>
            </a:r>
            <a:endParaRPr lang="fr-FR" noProof="0" dirty="0"/>
          </a:p>
        </p:txBody>
      </p:sp>
      <p:sp>
        <p:nvSpPr>
          <p:cNvPr id="4" name="Titre 3"/>
          <p:cNvSpPr>
            <a:spLocks noGrp="1"/>
          </p:cNvSpPr>
          <p:nvPr>
            <p:ph type="title" hasCustomPrompt="1"/>
          </p:nvPr>
        </p:nvSpPr>
        <p:spPr bwMode="gray"/>
        <p:txBody>
          <a:bodyPr/>
          <a:lstStyle/>
          <a:p>
            <a:r>
              <a:rPr lang="fr-FR" noProof="0" dirty="0" smtClean="0"/>
              <a:t>Titre</a:t>
            </a:r>
            <a:endParaRPr lang="fr-FR" dirty="0"/>
          </a:p>
        </p:txBody>
      </p:sp>
      <p:sp>
        <p:nvSpPr>
          <p:cNvPr id="5" name="Espace réservé de la date 4"/>
          <p:cNvSpPr>
            <a:spLocks noGrp="1"/>
          </p:cNvSpPr>
          <p:nvPr>
            <p:ph type="dt" sz="half" idx="10"/>
          </p:nvPr>
        </p:nvSpPr>
        <p:spPr bwMode="gray"/>
        <p:txBody>
          <a:bodyPr/>
          <a:lstStyle/>
          <a:p>
            <a:r>
              <a:rPr lang="fr-FR" smtClean="0"/>
              <a:t>Jour/mois/année</a:t>
            </a:r>
            <a:endParaRPr lang="fr-FR" dirty="0"/>
          </a:p>
        </p:txBody>
      </p:sp>
      <p:sp>
        <p:nvSpPr>
          <p:cNvPr id="6" name="Espace réservé du pied de page 5"/>
          <p:cNvSpPr>
            <a:spLocks noGrp="1"/>
          </p:cNvSpPr>
          <p:nvPr>
            <p:ph type="ftr" sz="quarter" idx="11"/>
          </p:nvPr>
        </p:nvSpPr>
        <p:spPr bwMode="gray"/>
        <p:txBody>
          <a:bodyPr/>
          <a:lstStyle/>
          <a:p>
            <a:pPr algn="l"/>
            <a:r>
              <a:rPr lang="fr-FR" smtClean="0"/>
              <a:t>Safran nom de l’activité / Confidentiel / Date / Direction (menu "Insertion / En-tête et pied de page")</a:t>
            </a:r>
            <a:endParaRPr lang="fr-FR" dirty="0"/>
          </a:p>
        </p:txBody>
      </p:sp>
      <p:sp>
        <p:nvSpPr>
          <p:cNvPr id="7" name="Espace réservé du numéro de diapositive 6"/>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0" name="Espace réservé pour une image  16"/>
          <p:cNvSpPr>
            <a:spLocks noGrp="1"/>
          </p:cNvSpPr>
          <p:nvPr>
            <p:ph type="pic" sz="quarter" idx="14"/>
          </p:nvPr>
        </p:nvSpPr>
        <p:spPr bwMode="gray">
          <a:xfrm>
            <a:off x="554400" y="1224000"/>
            <a:ext cx="3708000" cy="2700000"/>
          </a:xfrm>
          <a:solidFill>
            <a:schemeClr val="bg1">
              <a:lumMod val="95000"/>
            </a:schemeClr>
          </a:solidFill>
          <a:ln w="57150">
            <a:solidFill>
              <a:schemeClr val="accent6"/>
            </a:solidFill>
            <a:miter lim="800000"/>
          </a:ln>
        </p:spPr>
        <p:txBody>
          <a:bodyPr lIns="360000" tIns="1080000" rIns="360000" anchor="ctr" anchorCtr="0"/>
          <a:lstStyle>
            <a:lvl1pPr algn="ctr">
              <a:defRPr sz="1000" b="0"/>
            </a:lvl1pPr>
          </a:lstStyle>
          <a:p>
            <a:endParaRPr lang="fr-FR" dirty="0"/>
          </a:p>
        </p:txBody>
      </p:sp>
    </p:spTree>
    <p:extLst>
      <p:ext uri="{BB962C8B-B14F-4D97-AF65-F5344CB8AC3E}">
        <p14:creationId xmlns:p14="http://schemas.microsoft.com/office/powerpoint/2010/main" val="122280275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re et grande image">
    <p:spTree>
      <p:nvGrpSpPr>
        <p:cNvPr id="1" name=""/>
        <p:cNvGrpSpPr/>
        <p:nvPr/>
      </p:nvGrpSpPr>
      <p:grpSpPr>
        <a:xfrm>
          <a:off x="0" y="0"/>
          <a:ext cx="0" cy="0"/>
          <a:chOff x="0" y="0"/>
          <a:chExt cx="0" cy="0"/>
        </a:xfrm>
      </p:grpSpPr>
      <p:sp>
        <p:nvSpPr>
          <p:cNvPr id="4" name="Titre 3"/>
          <p:cNvSpPr>
            <a:spLocks noGrp="1"/>
          </p:cNvSpPr>
          <p:nvPr>
            <p:ph type="title" hasCustomPrompt="1"/>
          </p:nvPr>
        </p:nvSpPr>
        <p:spPr bwMode="gray"/>
        <p:txBody>
          <a:bodyPr/>
          <a:lstStyle/>
          <a:p>
            <a:r>
              <a:rPr lang="fr-FR" noProof="0" dirty="0" smtClean="0"/>
              <a:t>Titre</a:t>
            </a:r>
            <a:endParaRPr lang="fr-FR" dirty="0"/>
          </a:p>
        </p:txBody>
      </p:sp>
      <p:sp>
        <p:nvSpPr>
          <p:cNvPr id="5" name="Espace réservé de la date 4"/>
          <p:cNvSpPr>
            <a:spLocks noGrp="1"/>
          </p:cNvSpPr>
          <p:nvPr>
            <p:ph type="dt" sz="half" idx="10"/>
          </p:nvPr>
        </p:nvSpPr>
        <p:spPr bwMode="gray"/>
        <p:txBody>
          <a:bodyPr/>
          <a:lstStyle/>
          <a:p>
            <a:r>
              <a:rPr lang="fr-FR" smtClean="0"/>
              <a:t>Jour/mois/année</a:t>
            </a:r>
            <a:endParaRPr lang="fr-FR" dirty="0"/>
          </a:p>
        </p:txBody>
      </p:sp>
      <p:sp>
        <p:nvSpPr>
          <p:cNvPr id="6" name="Espace réservé du pied de page 5"/>
          <p:cNvSpPr>
            <a:spLocks noGrp="1"/>
          </p:cNvSpPr>
          <p:nvPr>
            <p:ph type="ftr" sz="quarter" idx="11"/>
          </p:nvPr>
        </p:nvSpPr>
        <p:spPr bwMode="gray"/>
        <p:txBody>
          <a:bodyPr/>
          <a:lstStyle/>
          <a:p>
            <a:pPr algn="l"/>
            <a:r>
              <a:rPr lang="fr-FR" smtClean="0"/>
              <a:t>Safran nom de l’activité / Confidentiel / Date / Direction (menu "Insertion / En-tête et pied de page")</a:t>
            </a:r>
            <a:endParaRPr lang="fr-FR" dirty="0"/>
          </a:p>
        </p:txBody>
      </p:sp>
      <p:sp>
        <p:nvSpPr>
          <p:cNvPr id="7" name="Espace réservé du numéro de diapositive 6"/>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1" name="Espace réservé pour une image  16"/>
          <p:cNvSpPr>
            <a:spLocks noGrp="1"/>
          </p:cNvSpPr>
          <p:nvPr>
            <p:ph type="pic" sz="quarter" idx="15"/>
          </p:nvPr>
        </p:nvSpPr>
        <p:spPr bwMode="gray">
          <a:xfrm>
            <a:off x="554400" y="1224000"/>
            <a:ext cx="8280000" cy="3114000"/>
          </a:xfrm>
          <a:solidFill>
            <a:schemeClr val="bg1">
              <a:lumMod val="95000"/>
            </a:schemeClr>
          </a:solidFill>
          <a:ln w="57150">
            <a:solidFill>
              <a:schemeClr val="accent6"/>
            </a:solidFill>
            <a:miter lim="800000"/>
          </a:ln>
        </p:spPr>
        <p:txBody>
          <a:bodyPr lIns="360000" tIns="1080000" rIns="360000" anchor="ctr" anchorCtr="0"/>
          <a:lstStyle>
            <a:lvl1pPr algn="ctr">
              <a:defRPr sz="1000" b="0"/>
            </a:lvl1pPr>
          </a:lstStyle>
          <a:p>
            <a:endParaRPr lang="fr-FR" dirty="0"/>
          </a:p>
        </p:txBody>
      </p:sp>
    </p:spTree>
    <p:extLst>
      <p:ext uri="{BB962C8B-B14F-4D97-AF65-F5344CB8AC3E}">
        <p14:creationId xmlns:p14="http://schemas.microsoft.com/office/powerpoint/2010/main" val="1345849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pitre_image_gauche">
    <p:spTree>
      <p:nvGrpSpPr>
        <p:cNvPr id="1" name=""/>
        <p:cNvGrpSpPr/>
        <p:nvPr/>
      </p:nvGrpSpPr>
      <p:grpSpPr>
        <a:xfrm>
          <a:off x="0" y="0"/>
          <a:ext cx="0" cy="0"/>
          <a:chOff x="0" y="0"/>
          <a:chExt cx="0" cy="0"/>
        </a:xfrm>
      </p:grpSpPr>
      <p:sp>
        <p:nvSpPr>
          <p:cNvPr id="5" name="Rectangle 4"/>
          <p:cNvSpPr/>
          <p:nvPr userDrawn="1"/>
        </p:nvSpPr>
        <p:spPr bwMode="gray">
          <a:xfrm>
            <a:off x="0" y="0"/>
            <a:ext cx="899592" cy="8795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Espace réservé pour une image  16"/>
          <p:cNvSpPr>
            <a:spLocks noGrp="1"/>
          </p:cNvSpPr>
          <p:nvPr>
            <p:ph type="pic" sz="quarter" idx="14" hasCustomPrompt="1"/>
          </p:nvPr>
        </p:nvSpPr>
        <p:spPr bwMode="gray">
          <a:xfrm>
            <a:off x="250825" y="250824"/>
            <a:ext cx="4321175" cy="4157664"/>
          </a:xfrm>
          <a:solidFill>
            <a:schemeClr val="bg1">
              <a:lumMod val="95000"/>
            </a:schemeClr>
          </a:solidFill>
        </p:spPr>
        <p:txBody>
          <a:bodyPr lIns="360000" tIns="1080000" rIns="360000" anchor="ctr" anchorCtr="0"/>
          <a:lstStyle>
            <a:lvl1pPr marL="0" marR="0" indent="0" algn="ctr" defTabSz="914400" rtl="0" eaLnBrk="1" fontAlgn="auto" latinLnBrk="0" hangingPunct="1">
              <a:lnSpc>
                <a:spcPct val="100000"/>
              </a:lnSpc>
              <a:spcBef>
                <a:spcPts val="1800"/>
              </a:spcBef>
              <a:spcAft>
                <a:spcPts val="600"/>
              </a:spcAft>
              <a:buClrTx/>
              <a:buSzTx/>
              <a:buFont typeface="Arial" pitchFamily="34" charset="0"/>
              <a:buNone/>
              <a:tabLst/>
              <a:defRPr sz="1000" b="0"/>
            </a:lvl1pPr>
          </a:lstStyle>
          <a:p>
            <a:r>
              <a:rPr lang="fr-FR" noProof="0" dirty="0" smtClean="0"/>
              <a:t>Sélectionner l’icône pour insérer une image, puis si besoin disposer l’image en arrière plan (Sélectionner l’image avec le bouton droit de la souris / Mettre à l’arrière plan)</a:t>
            </a:r>
          </a:p>
        </p:txBody>
      </p:sp>
      <p:sp>
        <p:nvSpPr>
          <p:cNvPr id="9" name="Espace réservé de la date 8"/>
          <p:cNvSpPr>
            <a:spLocks noGrp="1"/>
          </p:cNvSpPr>
          <p:nvPr>
            <p:ph type="dt" sz="half" idx="16"/>
          </p:nvPr>
        </p:nvSpPr>
        <p:spPr bwMode="gray"/>
        <p:txBody>
          <a:bodyPr/>
          <a:lstStyle/>
          <a:p>
            <a:r>
              <a:rPr lang="fr-FR" smtClean="0"/>
              <a:t>Jour/mois/année</a:t>
            </a:r>
            <a:endParaRPr lang="fr-FR" dirty="0"/>
          </a:p>
        </p:txBody>
      </p:sp>
      <p:sp>
        <p:nvSpPr>
          <p:cNvPr id="14" name="Espace réservé du pied de page 13"/>
          <p:cNvSpPr>
            <a:spLocks noGrp="1"/>
          </p:cNvSpPr>
          <p:nvPr>
            <p:ph type="ftr" sz="quarter" idx="17"/>
          </p:nvPr>
        </p:nvSpPr>
        <p:spPr bwMode="gray"/>
        <p:txBody>
          <a:bodyPr/>
          <a:lstStyle/>
          <a:p>
            <a:pPr algn="l"/>
            <a:r>
              <a:rPr lang="fr-FR" smtClean="0"/>
              <a:t>Safran nom de l’activité / Confidentiel / Date / Direction (menu "Insertion / En-tête et pied de page")</a:t>
            </a:r>
            <a:endParaRPr lang="fr-FR" dirty="0"/>
          </a:p>
        </p:txBody>
      </p:sp>
      <p:sp>
        <p:nvSpPr>
          <p:cNvPr id="15" name="Espace réservé du numéro de diapositive 14"/>
          <p:cNvSpPr>
            <a:spLocks noGrp="1"/>
          </p:cNvSpPr>
          <p:nvPr>
            <p:ph type="sldNum" sz="quarter" idx="18"/>
          </p:nvPr>
        </p:nvSpPr>
        <p:spPr bwMode="gray"/>
        <p:txBody>
          <a:bodyPr/>
          <a:lstStyle/>
          <a:p>
            <a:fld id="{733122C9-A0B9-462F-8757-0847AD287B63}" type="slidenum">
              <a:rPr lang="fr-FR" smtClean="0"/>
              <a:pPr/>
              <a:t>‹N°›</a:t>
            </a:fld>
            <a:endParaRPr lang="fr-FR" dirty="0"/>
          </a:p>
        </p:txBody>
      </p:sp>
      <p:sp>
        <p:nvSpPr>
          <p:cNvPr id="28" name="Espace réservé du texte 3"/>
          <p:cNvSpPr>
            <a:spLocks noGrp="1"/>
          </p:cNvSpPr>
          <p:nvPr>
            <p:ph type="body" sz="quarter" idx="22" hasCustomPrompt="1"/>
          </p:nvPr>
        </p:nvSpPr>
        <p:spPr bwMode="gray">
          <a:xfrm>
            <a:off x="5023302" y="1635125"/>
            <a:ext cx="3852862" cy="2484438"/>
          </a:xfrm>
        </p:spPr>
        <p:txBody>
          <a:bodyPr/>
          <a:lstStyle>
            <a:lvl1pPr>
              <a:lnSpc>
                <a:spcPct val="90000"/>
              </a:lnSpc>
              <a:spcBef>
                <a:spcPts val="0"/>
              </a:spcBef>
              <a:spcAft>
                <a:spcPts val="0"/>
              </a:spcAft>
              <a:defRPr sz="2400" cap="all" baseline="0">
                <a:solidFill>
                  <a:schemeClr val="accent2"/>
                </a:solidFill>
              </a:defRPr>
            </a:lvl1pPr>
            <a:lvl2pPr marL="0" indent="0">
              <a:lnSpc>
                <a:spcPct val="110000"/>
              </a:lnSpc>
              <a:spcBef>
                <a:spcPts val="1200"/>
              </a:spcBef>
              <a:spcAft>
                <a:spcPts val="0"/>
              </a:spcAft>
              <a:buNone/>
              <a:defRPr sz="1400">
                <a:solidFill>
                  <a:schemeClr val="accent2"/>
                </a:solidFill>
              </a:defRPr>
            </a:lvl2pPr>
          </a:lstStyle>
          <a:p>
            <a:pPr lvl="0"/>
            <a:r>
              <a:rPr lang="fr-FR" dirty="0" smtClean="0"/>
              <a:t>Titre de la partie</a:t>
            </a:r>
          </a:p>
          <a:p>
            <a:pPr lvl="1"/>
            <a:r>
              <a:rPr lang="fr-FR" dirty="0" smtClean="0"/>
              <a:t>Texte</a:t>
            </a:r>
          </a:p>
        </p:txBody>
      </p:sp>
      <p:sp>
        <p:nvSpPr>
          <p:cNvPr id="29" name="Espace réservé du texte 13"/>
          <p:cNvSpPr>
            <a:spLocks noGrp="1"/>
          </p:cNvSpPr>
          <p:nvPr>
            <p:ph type="body" sz="quarter" idx="23" hasCustomPrompt="1"/>
          </p:nvPr>
        </p:nvSpPr>
        <p:spPr bwMode="gray">
          <a:xfrm rot="16200000">
            <a:off x="2640600" y="2687400"/>
            <a:ext cx="3132000" cy="61200"/>
          </a:xfrm>
          <a:solidFill>
            <a:schemeClr val="accent1"/>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30" name="Espace réservé du texte 13"/>
          <p:cNvSpPr>
            <a:spLocks noGrp="1"/>
          </p:cNvSpPr>
          <p:nvPr>
            <p:ph type="body" sz="quarter" idx="24" hasCustomPrompt="1"/>
          </p:nvPr>
        </p:nvSpPr>
        <p:spPr bwMode="gray">
          <a:xfrm>
            <a:off x="4176000" y="1152000"/>
            <a:ext cx="4968000" cy="61200"/>
          </a:xfrm>
          <a:solidFill>
            <a:schemeClr val="accent1"/>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31" name="Espace réservé du texte 13"/>
          <p:cNvSpPr>
            <a:spLocks noGrp="1"/>
          </p:cNvSpPr>
          <p:nvPr>
            <p:ph type="body" sz="quarter" idx="25" hasCustomPrompt="1"/>
          </p:nvPr>
        </p:nvSpPr>
        <p:spPr bwMode="gray">
          <a:xfrm rot="10800000">
            <a:off x="4176000" y="4222800"/>
            <a:ext cx="4968000" cy="61200"/>
          </a:xfrm>
          <a:solidFill>
            <a:schemeClr val="accent1"/>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26" name="Titre 1"/>
          <p:cNvSpPr>
            <a:spLocks noGrp="1"/>
          </p:cNvSpPr>
          <p:nvPr>
            <p:ph type="title" hasCustomPrompt="1"/>
          </p:nvPr>
        </p:nvSpPr>
        <p:spPr bwMode="gray">
          <a:xfrm>
            <a:off x="4850432" y="250824"/>
            <a:ext cx="585664" cy="1195200"/>
          </a:xfrm>
          <a:solidFill>
            <a:schemeClr val="bg1"/>
          </a:solidFill>
        </p:spPr>
        <p:txBody>
          <a:bodyPr wrap="none" lIns="36000" tIns="36000" rIns="36000" bIns="36000" anchor="b" anchorCtr="0">
            <a:spAutoFit/>
          </a:bodyPr>
          <a:lstStyle>
            <a:lvl1pPr>
              <a:defRPr sz="7200">
                <a:solidFill>
                  <a:schemeClr val="accent1"/>
                </a:solidFill>
              </a:defRPr>
            </a:lvl1pPr>
          </a:lstStyle>
          <a:p>
            <a:r>
              <a:rPr lang="fr-FR" noProof="0" dirty="0" smtClean="0"/>
              <a:t>0</a:t>
            </a:r>
            <a:endParaRPr lang="fr-FR" noProof="0" dirty="0"/>
          </a:p>
        </p:txBody>
      </p:sp>
    </p:spTree>
    <p:extLst>
      <p:ext uri="{BB962C8B-B14F-4D97-AF65-F5344CB8AC3E}">
        <p14:creationId xmlns:p14="http://schemas.microsoft.com/office/powerpoint/2010/main" val="10792685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pitre_image_droite">
    <p:spTree>
      <p:nvGrpSpPr>
        <p:cNvPr id="1" name=""/>
        <p:cNvGrpSpPr/>
        <p:nvPr/>
      </p:nvGrpSpPr>
      <p:grpSpPr>
        <a:xfrm>
          <a:off x="0" y="0"/>
          <a:ext cx="0" cy="0"/>
          <a:chOff x="0" y="0"/>
          <a:chExt cx="0" cy="0"/>
        </a:xfrm>
      </p:grpSpPr>
      <p:sp>
        <p:nvSpPr>
          <p:cNvPr id="5" name="Rectangle 4"/>
          <p:cNvSpPr/>
          <p:nvPr userDrawn="1"/>
        </p:nvSpPr>
        <p:spPr bwMode="gray">
          <a:xfrm>
            <a:off x="0" y="0"/>
            <a:ext cx="899592" cy="8795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Espace réservé pour une image  16"/>
          <p:cNvSpPr>
            <a:spLocks noGrp="1"/>
          </p:cNvSpPr>
          <p:nvPr>
            <p:ph type="pic" sz="quarter" idx="14" hasCustomPrompt="1"/>
          </p:nvPr>
        </p:nvSpPr>
        <p:spPr bwMode="gray">
          <a:xfrm>
            <a:off x="4572000" y="250824"/>
            <a:ext cx="4321175" cy="4157664"/>
          </a:xfrm>
          <a:solidFill>
            <a:schemeClr val="bg1">
              <a:lumMod val="95000"/>
            </a:schemeClr>
          </a:solidFill>
        </p:spPr>
        <p:txBody>
          <a:bodyPr lIns="360000" tIns="1080000" rIns="360000" anchor="ctr" anchorCtr="0"/>
          <a:lstStyle>
            <a:lvl1pPr marL="0" marR="0" indent="0" algn="ctr" defTabSz="914400" rtl="0" eaLnBrk="1" fontAlgn="auto" latinLnBrk="0" hangingPunct="1">
              <a:lnSpc>
                <a:spcPct val="100000"/>
              </a:lnSpc>
              <a:spcBef>
                <a:spcPts val="1800"/>
              </a:spcBef>
              <a:spcAft>
                <a:spcPts val="600"/>
              </a:spcAft>
              <a:buClrTx/>
              <a:buSzTx/>
              <a:buFont typeface="Arial" pitchFamily="34" charset="0"/>
              <a:buNone/>
              <a:tabLst/>
              <a:defRPr sz="1000" b="0"/>
            </a:lvl1pPr>
          </a:lstStyle>
          <a:p>
            <a:r>
              <a:rPr lang="fr-FR" noProof="0" dirty="0" smtClean="0"/>
              <a:t>Sélectionner l’icône pour insérer une image, puis si besoin disposer l’image en arrière plan (Sélectionner l’image avec le bouton droit de la souris / Mettre à l’arrière plan)</a:t>
            </a:r>
          </a:p>
        </p:txBody>
      </p:sp>
      <p:sp>
        <p:nvSpPr>
          <p:cNvPr id="9" name="Espace réservé de la date 8"/>
          <p:cNvSpPr>
            <a:spLocks noGrp="1"/>
          </p:cNvSpPr>
          <p:nvPr>
            <p:ph type="dt" sz="half" idx="16"/>
          </p:nvPr>
        </p:nvSpPr>
        <p:spPr bwMode="gray"/>
        <p:txBody>
          <a:bodyPr/>
          <a:lstStyle/>
          <a:p>
            <a:r>
              <a:rPr lang="fr-FR" smtClean="0"/>
              <a:t>Jour/mois/année</a:t>
            </a:r>
            <a:endParaRPr lang="fr-FR" dirty="0"/>
          </a:p>
        </p:txBody>
      </p:sp>
      <p:sp>
        <p:nvSpPr>
          <p:cNvPr id="14" name="Espace réservé du pied de page 13"/>
          <p:cNvSpPr>
            <a:spLocks noGrp="1"/>
          </p:cNvSpPr>
          <p:nvPr>
            <p:ph type="ftr" sz="quarter" idx="17"/>
          </p:nvPr>
        </p:nvSpPr>
        <p:spPr bwMode="gray"/>
        <p:txBody>
          <a:bodyPr/>
          <a:lstStyle/>
          <a:p>
            <a:pPr algn="l"/>
            <a:r>
              <a:rPr lang="fr-FR" smtClean="0"/>
              <a:t>Safran nom de l’activité / Confidentiel / Date / Direction (menu "Insertion / En-tête et pied de page")</a:t>
            </a:r>
            <a:endParaRPr lang="fr-FR" dirty="0"/>
          </a:p>
        </p:txBody>
      </p:sp>
      <p:sp>
        <p:nvSpPr>
          <p:cNvPr id="15" name="Espace réservé du numéro de diapositive 14"/>
          <p:cNvSpPr>
            <a:spLocks noGrp="1"/>
          </p:cNvSpPr>
          <p:nvPr>
            <p:ph type="sldNum" sz="quarter" idx="18"/>
          </p:nvPr>
        </p:nvSpPr>
        <p:spPr bwMode="gray"/>
        <p:txBody>
          <a:bodyPr/>
          <a:lstStyle/>
          <a:p>
            <a:fld id="{733122C9-A0B9-462F-8757-0847AD287B63}" type="slidenum">
              <a:rPr lang="fr-FR" smtClean="0"/>
              <a:pPr/>
              <a:t>‹N°›</a:t>
            </a:fld>
            <a:endParaRPr lang="fr-FR" dirty="0"/>
          </a:p>
        </p:txBody>
      </p:sp>
      <p:sp>
        <p:nvSpPr>
          <p:cNvPr id="16" name="Espace réservé du texte 3"/>
          <p:cNvSpPr>
            <a:spLocks noGrp="1"/>
          </p:cNvSpPr>
          <p:nvPr>
            <p:ph type="body" sz="quarter" idx="22" hasCustomPrompt="1"/>
          </p:nvPr>
        </p:nvSpPr>
        <p:spPr bwMode="gray">
          <a:xfrm>
            <a:off x="499062" y="1630636"/>
            <a:ext cx="3852862" cy="2484438"/>
          </a:xfrm>
        </p:spPr>
        <p:txBody>
          <a:bodyPr/>
          <a:lstStyle>
            <a:lvl1pPr>
              <a:lnSpc>
                <a:spcPct val="90000"/>
              </a:lnSpc>
              <a:spcBef>
                <a:spcPts val="0"/>
              </a:spcBef>
              <a:spcAft>
                <a:spcPts val="0"/>
              </a:spcAft>
              <a:defRPr sz="2400" cap="all" baseline="0">
                <a:solidFill>
                  <a:schemeClr val="accent2"/>
                </a:solidFill>
              </a:defRPr>
            </a:lvl1pPr>
            <a:lvl2pPr marL="0" indent="0">
              <a:lnSpc>
                <a:spcPct val="110000"/>
              </a:lnSpc>
              <a:spcBef>
                <a:spcPts val="1200"/>
              </a:spcBef>
              <a:spcAft>
                <a:spcPts val="0"/>
              </a:spcAft>
              <a:buNone/>
              <a:defRPr sz="1400">
                <a:solidFill>
                  <a:schemeClr val="accent2"/>
                </a:solidFill>
              </a:defRPr>
            </a:lvl2pPr>
          </a:lstStyle>
          <a:p>
            <a:pPr lvl="0"/>
            <a:r>
              <a:rPr lang="fr-FR" dirty="0" smtClean="0"/>
              <a:t>Titre de la partie</a:t>
            </a:r>
          </a:p>
          <a:p>
            <a:pPr lvl="1"/>
            <a:r>
              <a:rPr lang="fr-FR" dirty="0" smtClean="0"/>
              <a:t>Texte</a:t>
            </a:r>
          </a:p>
        </p:txBody>
      </p:sp>
      <p:sp>
        <p:nvSpPr>
          <p:cNvPr id="17" name="Espace réservé du texte 13"/>
          <p:cNvSpPr>
            <a:spLocks noGrp="1"/>
          </p:cNvSpPr>
          <p:nvPr>
            <p:ph type="body" sz="quarter" idx="23" hasCustomPrompt="1"/>
          </p:nvPr>
        </p:nvSpPr>
        <p:spPr bwMode="gray">
          <a:xfrm rot="5400000">
            <a:off x="3371400" y="2687400"/>
            <a:ext cx="3132000" cy="61200"/>
          </a:xfrm>
          <a:solidFill>
            <a:schemeClr val="accent1"/>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18" name="Espace réservé du texte 13"/>
          <p:cNvSpPr>
            <a:spLocks noGrp="1"/>
          </p:cNvSpPr>
          <p:nvPr>
            <p:ph type="body" sz="quarter" idx="24" hasCustomPrompt="1"/>
          </p:nvPr>
        </p:nvSpPr>
        <p:spPr bwMode="gray">
          <a:xfrm>
            <a:off x="0" y="1152000"/>
            <a:ext cx="4968000" cy="61200"/>
          </a:xfrm>
          <a:solidFill>
            <a:schemeClr val="accent1"/>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19" name="Espace réservé du texte 13"/>
          <p:cNvSpPr>
            <a:spLocks noGrp="1"/>
          </p:cNvSpPr>
          <p:nvPr>
            <p:ph type="body" sz="quarter" idx="25" hasCustomPrompt="1"/>
          </p:nvPr>
        </p:nvSpPr>
        <p:spPr bwMode="gray">
          <a:xfrm rot="10800000">
            <a:off x="0" y="4222799"/>
            <a:ext cx="4968000" cy="61200"/>
          </a:xfrm>
          <a:solidFill>
            <a:schemeClr val="accent1"/>
          </a:solidFill>
          <a:ln w="57150">
            <a:noFill/>
            <a:miter lim="800000"/>
          </a:ln>
        </p:spPr>
        <p:txBody>
          <a:bodyPr/>
          <a:lstStyle>
            <a:lvl1pPr>
              <a:defRPr sz="100" b="0">
                <a:solidFill>
                  <a:schemeClr val="bg1">
                    <a:alpha val="0"/>
                  </a:schemeClr>
                </a:solidFill>
              </a:defRPr>
            </a:lvl1pPr>
          </a:lstStyle>
          <a:p>
            <a:pPr lvl="0"/>
            <a:r>
              <a:rPr lang="fr-FR" dirty="0" smtClean="0"/>
              <a:t> </a:t>
            </a:r>
            <a:endParaRPr lang="fr-FR" dirty="0"/>
          </a:p>
        </p:txBody>
      </p:sp>
      <p:sp>
        <p:nvSpPr>
          <p:cNvPr id="26" name="Titre 1"/>
          <p:cNvSpPr>
            <a:spLocks noGrp="1"/>
          </p:cNvSpPr>
          <p:nvPr>
            <p:ph type="title" hasCustomPrompt="1"/>
          </p:nvPr>
        </p:nvSpPr>
        <p:spPr bwMode="gray">
          <a:xfrm>
            <a:off x="3528000" y="250824"/>
            <a:ext cx="585664" cy="1195200"/>
          </a:xfrm>
          <a:solidFill>
            <a:schemeClr val="bg1"/>
          </a:solidFill>
        </p:spPr>
        <p:txBody>
          <a:bodyPr wrap="none" lIns="36000" tIns="36000" rIns="36000" bIns="36000" anchor="b" anchorCtr="0">
            <a:spAutoFit/>
          </a:bodyPr>
          <a:lstStyle>
            <a:lvl1pPr>
              <a:defRPr sz="7200">
                <a:solidFill>
                  <a:schemeClr val="accent1"/>
                </a:solidFill>
              </a:defRPr>
            </a:lvl1pPr>
          </a:lstStyle>
          <a:p>
            <a:r>
              <a:rPr lang="fr-FR" noProof="0" dirty="0" smtClean="0"/>
              <a:t>0</a:t>
            </a:r>
            <a:endParaRPr lang="fr-FR" noProof="0" dirty="0"/>
          </a:p>
        </p:txBody>
      </p:sp>
    </p:spTree>
    <p:extLst>
      <p:ext uri="{BB962C8B-B14F-4D97-AF65-F5344CB8AC3E}">
        <p14:creationId xmlns:p14="http://schemas.microsoft.com/office/powerpoint/2010/main" val="79790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hasCustomPrompt="1"/>
          </p:nvPr>
        </p:nvSpPr>
        <p:spPr bwMode="gray"/>
        <p:txBody>
          <a:bodyPr/>
          <a:lstStyle>
            <a:lvl2pPr>
              <a:spcAft>
                <a:spcPts val="600"/>
              </a:spcAft>
              <a:defRPr/>
            </a:lvl2pPr>
            <a:lvl3pPr>
              <a:defRPr/>
            </a:lvl3pPr>
            <a:lvl4pPr>
              <a:defRPr baseline="0"/>
            </a:lvl4pPr>
            <a:lvl5pPr>
              <a:defRPr/>
            </a:lvl5pPr>
          </a:lstStyle>
          <a:p>
            <a:pPr lvl="0"/>
            <a:r>
              <a:rPr lang="fr-FR" noProof="0" dirty="0" smtClean="0"/>
              <a:t>Texte de niveau 1</a:t>
            </a:r>
          </a:p>
          <a:p>
            <a:pPr lvl="1"/>
            <a:r>
              <a:rPr lang="fr-FR" noProof="0" dirty="0" smtClean="0"/>
              <a:t>Texte de niveau 2</a:t>
            </a:r>
          </a:p>
          <a:p>
            <a:pPr lvl="2"/>
            <a:r>
              <a:rPr lang="fr-FR" noProof="0" dirty="0" smtClean="0"/>
              <a:t>Texte de niveau 3</a:t>
            </a:r>
          </a:p>
          <a:p>
            <a:pPr lvl="3"/>
            <a:r>
              <a:rPr lang="fr-FR" noProof="0" dirty="0" smtClean="0"/>
              <a:t>Texte de niveau 4</a:t>
            </a:r>
          </a:p>
          <a:p>
            <a:pPr lvl="4"/>
            <a:r>
              <a:rPr lang="fr-FR" noProof="0" dirty="0" smtClean="0"/>
              <a:t>Texte de niveau 5</a:t>
            </a:r>
            <a:endParaRPr lang="fr-FR" noProof="0" dirty="0"/>
          </a:p>
        </p:txBody>
      </p:sp>
      <p:sp>
        <p:nvSpPr>
          <p:cNvPr id="4" name="Titre 3"/>
          <p:cNvSpPr>
            <a:spLocks noGrp="1"/>
          </p:cNvSpPr>
          <p:nvPr>
            <p:ph type="title" hasCustomPrompt="1"/>
          </p:nvPr>
        </p:nvSpPr>
        <p:spPr bwMode="gray"/>
        <p:txBody>
          <a:bodyPr/>
          <a:lstStyle/>
          <a:p>
            <a:r>
              <a:rPr lang="fr-FR" noProof="0" dirty="0" smtClean="0"/>
              <a:t>Titre</a:t>
            </a:r>
            <a:endParaRPr lang="fr-FR" dirty="0"/>
          </a:p>
        </p:txBody>
      </p:sp>
      <p:sp>
        <p:nvSpPr>
          <p:cNvPr id="5" name="Espace réservé de la date 4"/>
          <p:cNvSpPr>
            <a:spLocks noGrp="1"/>
          </p:cNvSpPr>
          <p:nvPr>
            <p:ph type="dt" sz="half" idx="10"/>
          </p:nvPr>
        </p:nvSpPr>
        <p:spPr bwMode="gray"/>
        <p:txBody>
          <a:bodyPr/>
          <a:lstStyle/>
          <a:p>
            <a:r>
              <a:rPr lang="fr-FR" smtClean="0"/>
              <a:t>Jour/mois/année</a:t>
            </a:r>
            <a:endParaRPr lang="fr-FR" dirty="0"/>
          </a:p>
        </p:txBody>
      </p:sp>
      <p:sp>
        <p:nvSpPr>
          <p:cNvPr id="6" name="Espace réservé du pied de page 5"/>
          <p:cNvSpPr>
            <a:spLocks noGrp="1"/>
          </p:cNvSpPr>
          <p:nvPr>
            <p:ph type="ftr" sz="quarter" idx="11"/>
          </p:nvPr>
        </p:nvSpPr>
        <p:spPr bwMode="gray"/>
        <p:txBody>
          <a:bodyPr/>
          <a:lstStyle/>
          <a:p>
            <a:pPr algn="l"/>
            <a:r>
              <a:rPr lang="fr-FR" smtClean="0"/>
              <a:t>Safran nom de l’activité / Confidentiel / Date / Direction (menu "Insertion / En-tête et pied de page")</a:t>
            </a:r>
            <a:endParaRPr lang="fr-FR" dirty="0"/>
          </a:p>
        </p:txBody>
      </p:sp>
      <p:sp>
        <p:nvSpPr>
          <p:cNvPr id="7" name="Espace réservé du numéro de diapositive 6"/>
          <p:cNvSpPr>
            <a:spLocks noGrp="1"/>
          </p:cNvSpPr>
          <p:nvPr>
            <p:ph type="sldNum" sz="quarter" idx="12"/>
          </p:nvPr>
        </p:nvSpPr>
        <p:spPr bwMode="gray"/>
        <p:txBody>
          <a:bodyPr/>
          <a:lstStyle/>
          <a:p>
            <a:fld id="{733122C9-A0B9-462F-8757-0847AD287B63}"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image et contenu">
    <p:spTree>
      <p:nvGrpSpPr>
        <p:cNvPr id="1" name=""/>
        <p:cNvGrpSpPr/>
        <p:nvPr/>
      </p:nvGrpSpPr>
      <p:grpSpPr>
        <a:xfrm>
          <a:off x="0" y="0"/>
          <a:ext cx="0" cy="0"/>
          <a:chOff x="0" y="0"/>
          <a:chExt cx="0" cy="0"/>
        </a:xfrm>
      </p:grpSpPr>
      <p:sp>
        <p:nvSpPr>
          <p:cNvPr id="3" name="Espace réservé du contenu 2"/>
          <p:cNvSpPr>
            <a:spLocks noGrp="1"/>
          </p:cNvSpPr>
          <p:nvPr>
            <p:ph idx="1" hasCustomPrompt="1"/>
          </p:nvPr>
        </p:nvSpPr>
        <p:spPr bwMode="gray">
          <a:xfrm>
            <a:off x="4463988" y="1131889"/>
            <a:ext cx="4429187" cy="3492500"/>
          </a:xfrm>
        </p:spPr>
        <p:txBody>
          <a:bodyPr/>
          <a:lstStyle>
            <a:lvl2pPr>
              <a:spcAft>
                <a:spcPts val="600"/>
              </a:spcAft>
              <a:defRPr/>
            </a:lvl2pPr>
            <a:lvl3pPr>
              <a:defRPr/>
            </a:lvl3pPr>
            <a:lvl4pPr>
              <a:defRPr baseline="0"/>
            </a:lvl4pPr>
            <a:lvl5pPr>
              <a:defRPr/>
            </a:lvl5pPr>
          </a:lstStyle>
          <a:p>
            <a:pPr lvl="0"/>
            <a:r>
              <a:rPr lang="fr-FR" noProof="0" dirty="0" smtClean="0"/>
              <a:t>Texte de niveau 1</a:t>
            </a:r>
          </a:p>
          <a:p>
            <a:pPr lvl="1"/>
            <a:r>
              <a:rPr lang="fr-FR" noProof="0" dirty="0" smtClean="0"/>
              <a:t>Texte de niveau 2</a:t>
            </a:r>
          </a:p>
          <a:p>
            <a:pPr lvl="2"/>
            <a:r>
              <a:rPr lang="fr-FR" noProof="0" dirty="0" smtClean="0"/>
              <a:t>Texte de niveau 3</a:t>
            </a:r>
          </a:p>
          <a:p>
            <a:pPr lvl="3"/>
            <a:r>
              <a:rPr lang="fr-FR" noProof="0" dirty="0" smtClean="0"/>
              <a:t>Texte de niveau 4</a:t>
            </a:r>
          </a:p>
          <a:p>
            <a:pPr lvl="4"/>
            <a:r>
              <a:rPr lang="fr-FR" noProof="0" dirty="0" smtClean="0"/>
              <a:t>Texte de niveau 5</a:t>
            </a:r>
            <a:endParaRPr lang="fr-FR" noProof="0" dirty="0"/>
          </a:p>
        </p:txBody>
      </p:sp>
      <p:sp>
        <p:nvSpPr>
          <p:cNvPr id="4" name="Titre 3"/>
          <p:cNvSpPr>
            <a:spLocks noGrp="1"/>
          </p:cNvSpPr>
          <p:nvPr>
            <p:ph type="title" hasCustomPrompt="1"/>
          </p:nvPr>
        </p:nvSpPr>
        <p:spPr bwMode="gray"/>
        <p:txBody>
          <a:bodyPr/>
          <a:lstStyle/>
          <a:p>
            <a:r>
              <a:rPr lang="fr-FR" noProof="0" dirty="0" smtClean="0"/>
              <a:t>Titre</a:t>
            </a:r>
            <a:endParaRPr lang="fr-FR" dirty="0"/>
          </a:p>
        </p:txBody>
      </p:sp>
      <p:sp>
        <p:nvSpPr>
          <p:cNvPr id="5" name="Espace réservé de la date 4"/>
          <p:cNvSpPr>
            <a:spLocks noGrp="1"/>
          </p:cNvSpPr>
          <p:nvPr>
            <p:ph type="dt" sz="half" idx="10"/>
          </p:nvPr>
        </p:nvSpPr>
        <p:spPr bwMode="gray"/>
        <p:txBody>
          <a:bodyPr/>
          <a:lstStyle/>
          <a:p>
            <a:r>
              <a:rPr lang="fr-FR" smtClean="0"/>
              <a:t>Jour/mois/année</a:t>
            </a:r>
            <a:endParaRPr lang="fr-FR" dirty="0"/>
          </a:p>
        </p:txBody>
      </p:sp>
      <p:sp>
        <p:nvSpPr>
          <p:cNvPr id="6" name="Espace réservé du pied de page 5"/>
          <p:cNvSpPr>
            <a:spLocks noGrp="1"/>
          </p:cNvSpPr>
          <p:nvPr>
            <p:ph type="ftr" sz="quarter" idx="11"/>
          </p:nvPr>
        </p:nvSpPr>
        <p:spPr bwMode="gray"/>
        <p:txBody>
          <a:bodyPr/>
          <a:lstStyle/>
          <a:p>
            <a:pPr algn="l"/>
            <a:r>
              <a:rPr lang="fr-FR" smtClean="0"/>
              <a:t>Safran nom de l’activité / Confidentiel / Date / Direction (menu "Insertion / En-tête et pied de page")</a:t>
            </a:r>
            <a:endParaRPr lang="fr-FR" dirty="0"/>
          </a:p>
        </p:txBody>
      </p:sp>
      <p:sp>
        <p:nvSpPr>
          <p:cNvPr id="7" name="Espace réservé du numéro de diapositive 6"/>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0" name="Espace réservé pour une image  16"/>
          <p:cNvSpPr>
            <a:spLocks noGrp="1"/>
          </p:cNvSpPr>
          <p:nvPr>
            <p:ph type="pic" sz="quarter" idx="14"/>
          </p:nvPr>
        </p:nvSpPr>
        <p:spPr bwMode="gray">
          <a:xfrm>
            <a:off x="554400" y="1224000"/>
            <a:ext cx="3708000" cy="2700000"/>
          </a:xfrm>
          <a:solidFill>
            <a:schemeClr val="bg1">
              <a:lumMod val="95000"/>
            </a:schemeClr>
          </a:solidFill>
          <a:ln w="57150">
            <a:solidFill>
              <a:schemeClr val="accent1"/>
            </a:solidFill>
            <a:miter lim="800000"/>
          </a:ln>
        </p:spPr>
        <p:txBody>
          <a:bodyPr lIns="360000" tIns="1080000" rIns="360000" anchor="ctr" anchorCtr="0"/>
          <a:lstStyle>
            <a:lvl1pPr algn="ctr">
              <a:defRPr sz="1000" b="0"/>
            </a:lvl1pPr>
          </a:lstStyle>
          <a:p>
            <a:r>
              <a:rPr lang="fr-FR" smtClean="0"/>
              <a:t>Cliquez sur l'icône pour ajouter une image</a:t>
            </a:r>
            <a:endParaRPr lang="fr-FR" dirty="0"/>
          </a:p>
        </p:txBody>
      </p:sp>
    </p:spTree>
    <p:extLst>
      <p:ext uri="{BB962C8B-B14F-4D97-AF65-F5344CB8AC3E}">
        <p14:creationId xmlns:p14="http://schemas.microsoft.com/office/powerpoint/2010/main" val="41478662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re et grande image">
    <p:spTree>
      <p:nvGrpSpPr>
        <p:cNvPr id="1" name=""/>
        <p:cNvGrpSpPr/>
        <p:nvPr/>
      </p:nvGrpSpPr>
      <p:grpSpPr>
        <a:xfrm>
          <a:off x="0" y="0"/>
          <a:ext cx="0" cy="0"/>
          <a:chOff x="0" y="0"/>
          <a:chExt cx="0" cy="0"/>
        </a:xfrm>
      </p:grpSpPr>
      <p:sp>
        <p:nvSpPr>
          <p:cNvPr id="4" name="Titre 3"/>
          <p:cNvSpPr>
            <a:spLocks noGrp="1"/>
          </p:cNvSpPr>
          <p:nvPr>
            <p:ph type="title" hasCustomPrompt="1"/>
          </p:nvPr>
        </p:nvSpPr>
        <p:spPr bwMode="gray"/>
        <p:txBody>
          <a:bodyPr/>
          <a:lstStyle/>
          <a:p>
            <a:r>
              <a:rPr lang="fr-FR" noProof="0" dirty="0" smtClean="0"/>
              <a:t>Titre</a:t>
            </a:r>
            <a:endParaRPr lang="fr-FR" dirty="0"/>
          </a:p>
        </p:txBody>
      </p:sp>
      <p:sp>
        <p:nvSpPr>
          <p:cNvPr id="5" name="Espace réservé de la date 4"/>
          <p:cNvSpPr>
            <a:spLocks noGrp="1"/>
          </p:cNvSpPr>
          <p:nvPr>
            <p:ph type="dt" sz="half" idx="10"/>
          </p:nvPr>
        </p:nvSpPr>
        <p:spPr bwMode="gray"/>
        <p:txBody>
          <a:bodyPr/>
          <a:lstStyle/>
          <a:p>
            <a:r>
              <a:rPr lang="fr-FR" smtClean="0"/>
              <a:t>Jour/mois/année</a:t>
            </a:r>
            <a:endParaRPr lang="fr-FR" dirty="0"/>
          </a:p>
        </p:txBody>
      </p:sp>
      <p:sp>
        <p:nvSpPr>
          <p:cNvPr id="6" name="Espace réservé du pied de page 5"/>
          <p:cNvSpPr>
            <a:spLocks noGrp="1"/>
          </p:cNvSpPr>
          <p:nvPr>
            <p:ph type="ftr" sz="quarter" idx="11"/>
          </p:nvPr>
        </p:nvSpPr>
        <p:spPr bwMode="gray"/>
        <p:txBody>
          <a:bodyPr/>
          <a:lstStyle/>
          <a:p>
            <a:pPr algn="l"/>
            <a:r>
              <a:rPr lang="fr-FR" smtClean="0"/>
              <a:t>Safran nom de l’activité / Confidentiel / Date / Direction (menu "Insertion / En-tête et pied de page")</a:t>
            </a:r>
            <a:endParaRPr lang="fr-FR" dirty="0"/>
          </a:p>
        </p:txBody>
      </p:sp>
      <p:sp>
        <p:nvSpPr>
          <p:cNvPr id="7" name="Espace réservé du numéro de diapositive 6"/>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1" name="Espace réservé pour une image  16"/>
          <p:cNvSpPr>
            <a:spLocks noGrp="1"/>
          </p:cNvSpPr>
          <p:nvPr>
            <p:ph type="pic" sz="quarter" idx="15"/>
          </p:nvPr>
        </p:nvSpPr>
        <p:spPr bwMode="gray">
          <a:xfrm>
            <a:off x="554400" y="1224000"/>
            <a:ext cx="8280000" cy="3114000"/>
          </a:xfrm>
          <a:solidFill>
            <a:schemeClr val="bg1">
              <a:lumMod val="95000"/>
            </a:schemeClr>
          </a:solidFill>
          <a:ln w="57150">
            <a:solidFill>
              <a:schemeClr val="accent1"/>
            </a:solidFill>
            <a:miter lim="800000"/>
          </a:ln>
        </p:spPr>
        <p:txBody>
          <a:bodyPr lIns="360000" tIns="1080000" rIns="360000" anchor="ctr" anchorCtr="0"/>
          <a:lstStyle>
            <a:lvl1pPr algn="ctr">
              <a:defRPr sz="1000" b="0"/>
            </a:lvl1pPr>
          </a:lstStyle>
          <a:p>
            <a:r>
              <a:rPr lang="fr-FR" smtClean="0"/>
              <a:t>Cliquez sur l'icône pour ajouter une image</a:t>
            </a:r>
            <a:endParaRPr lang="fr-FR" dirty="0"/>
          </a:p>
        </p:txBody>
      </p:sp>
    </p:spTree>
    <p:extLst>
      <p:ext uri="{BB962C8B-B14F-4D97-AF65-F5344CB8AC3E}">
        <p14:creationId xmlns:p14="http://schemas.microsoft.com/office/powerpoint/2010/main" val="722887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sposition personnalisée">
    <p:bg>
      <p:bgPr>
        <a:solidFill>
          <a:schemeClr val="bg1"/>
        </a:solidFill>
        <a:effectLst/>
      </p:bgPr>
    </p:bg>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r>
              <a:rPr lang="fr-FR" smtClean="0"/>
              <a:t>Jour/mois/année</a:t>
            </a:r>
            <a:endParaRPr lang="fr-FR" dirty="0"/>
          </a:p>
        </p:txBody>
      </p:sp>
      <p:sp>
        <p:nvSpPr>
          <p:cNvPr id="4" name="Espace réservé du pied de page 3"/>
          <p:cNvSpPr>
            <a:spLocks noGrp="1"/>
          </p:cNvSpPr>
          <p:nvPr>
            <p:ph type="ftr" sz="quarter" idx="11"/>
          </p:nvPr>
        </p:nvSpPr>
        <p:spPr/>
        <p:txBody>
          <a:bodyPr/>
          <a:lstStyle/>
          <a:p>
            <a:pPr algn="l"/>
            <a:r>
              <a:rPr lang="fr-FR" smtClean="0"/>
              <a:t>Safran nom de l’activité / Confidentiel / Date / Direction (menu "Insertion / En-tête et pied de page")</a:t>
            </a:r>
            <a:endParaRPr lang="fr-FR" dirty="0"/>
          </a:p>
        </p:txBody>
      </p:sp>
      <p:sp>
        <p:nvSpPr>
          <p:cNvPr id="5" name="Espace réservé du numéro de diapositive 4"/>
          <p:cNvSpPr>
            <a:spLocks noGrp="1"/>
          </p:cNvSpPr>
          <p:nvPr>
            <p:ph type="sldNum" sz="quarter" idx="12"/>
          </p:nvPr>
        </p:nvSpPr>
        <p:spPr/>
        <p:txBody>
          <a:bodyPr/>
          <a:lstStyle/>
          <a:p>
            <a:fld id="{733122C9-A0B9-462F-8757-0847AD287B63}" type="slidenum">
              <a:rPr lang="fr-FR" smtClean="0"/>
              <a:pPr/>
              <a:t>‹N°›</a:t>
            </a:fld>
            <a:endParaRPr lang="fr-FR" dirty="0"/>
          </a:p>
        </p:txBody>
      </p:sp>
      <p:pic>
        <p:nvPicPr>
          <p:cNvPr id="8" name="Imag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93088" y="1717923"/>
            <a:ext cx="2157824" cy="1707654"/>
          </a:xfrm>
          <a:prstGeom prst="rect">
            <a:avLst/>
          </a:prstGeom>
        </p:spPr>
      </p:pic>
    </p:spTree>
    <p:extLst>
      <p:ext uri="{BB962C8B-B14F-4D97-AF65-F5344CB8AC3E}">
        <p14:creationId xmlns:p14="http://schemas.microsoft.com/office/powerpoint/2010/main" val="117153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10" Type="http://schemas.openxmlformats.org/officeDocument/2006/relationships/image" Target="../media/image1.jpeg"/><Relationship Id="rId4" Type="http://schemas.openxmlformats.org/officeDocument/2006/relationships/slideLayout" Target="../slideLayouts/slideLayout18.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10" Type="http://schemas.openxmlformats.org/officeDocument/2006/relationships/image" Target="../media/image1.jpeg"/><Relationship Id="rId4" Type="http://schemas.openxmlformats.org/officeDocument/2006/relationships/slideLayout" Target="../slideLayouts/slideLayout26.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5" Type="http://schemas.openxmlformats.org/officeDocument/2006/relationships/slideLayout" Target="../slideLayouts/slideLayout35.xml"/><Relationship Id="rId10" Type="http://schemas.openxmlformats.org/officeDocument/2006/relationships/image" Target="../media/image1.jpeg"/><Relationship Id="rId4" Type="http://schemas.openxmlformats.org/officeDocument/2006/relationships/slideLayout" Target="../slideLayouts/slideLayout34.xml"/><Relationship Id="rId9"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bwMode="gray">
          <a:xfrm>
            <a:off x="503238" y="411163"/>
            <a:ext cx="8389937" cy="720725"/>
          </a:xfrm>
          <a:prstGeom prst="rect">
            <a:avLst/>
          </a:prstGeom>
        </p:spPr>
        <p:txBody>
          <a:bodyPr vert="horz" lIns="0" tIns="0" rIns="0" bIns="0" rtlCol="0" anchor="t" anchorCtr="0">
            <a:noAutofit/>
          </a:bodyPr>
          <a:lstStyle/>
          <a:p>
            <a:r>
              <a:rPr lang="fr-FR" noProof="0" dirty="0" smtClean="0"/>
              <a:t>Titre</a:t>
            </a:r>
            <a:endParaRPr lang="fr-FR" noProof="0" dirty="0"/>
          </a:p>
        </p:txBody>
      </p:sp>
      <p:sp>
        <p:nvSpPr>
          <p:cNvPr id="3" name="Espace réservé du texte 2"/>
          <p:cNvSpPr>
            <a:spLocks noGrp="1"/>
          </p:cNvSpPr>
          <p:nvPr>
            <p:ph type="body" idx="1"/>
          </p:nvPr>
        </p:nvSpPr>
        <p:spPr bwMode="gray">
          <a:xfrm>
            <a:off x="971550" y="1131889"/>
            <a:ext cx="7921625" cy="3492500"/>
          </a:xfrm>
          <a:prstGeom prst="rect">
            <a:avLst/>
          </a:prstGeom>
        </p:spPr>
        <p:txBody>
          <a:bodyPr vert="horz" lIns="0" tIns="0" rIns="0" bIns="0" rtlCol="0" anchor="t" anchorCtr="0">
            <a:noAutofit/>
          </a:bodyPr>
          <a:lstStyle/>
          <a:p>
            <a:pPr lvl="0"/>
            <a:r>
              <a:rPr lang="fr-FR" noProof="0" dirty="0" smtClean="0"/>
              <a:t>Texte de niveau 1</a:t>
            </a:r>
          </a:p>
          <a:p>
            <a:pPr lvl="1"/>
            <a:r>
              <a:rPr lang="fr-FR" noProof="0" dirty="0" smtClean="0"/>
              <a:t>Texte de niveau 2</a:t>
            </a:r>
          </a:p>
          <a:p>
            <a:pPr lvl="2"/>
            <a:r>
              <a:rPr lang="fr-FR" noProof="0" dirty="0" smtClean="0"/>
              <a:t>Texte de niveau 3</a:t>
            </a:r>
          </a:p>
          <a:p>
            <a:pPr lvl="3"/>
            <a:r>
              <a:rPr lang="fr-FR" noProof="0" dirty="0" smtClean="0"/>
              <a:t>Texte de niveau 4</a:t>
            </a:r>
          </a:p>
          <a:p>
            <a:pPr lvl="4"/>
            <a:r>
              <a:rPr lang="fr-FR" noProof="0" dirty="0" smtClean="0"/>
              <a:t>Texte de niveau 5</a:t>
            </a:r>
            <a:endParaRPr lang="fr-FR" noProof="0" dirty="0"/>
          </a:p>
        </p:txBody>
      </p:sp>
      <p:sp>
        <p:nvSpPr>
          <p:cNvPr id="4" name="Espace réservé de la date 3"/>
          <p:cNvSpPr>
            <a:spLocks noGrp="1"/>
          </p:cNvSpPr>
          <p:nvPr>
            <p:ph type="dt" sz="half" idx="2"/>
          </p:nvPr>
        </p:nvSpPr>
        <p:spPr bwMode="gray">
          <a:xfrm>
            <a:off x="-1" y="4911725"/>
            <a:ext cx="503239" cy="231776"/>
          </a:xfrm>
          <a:prstGeom prst="rect">
            <a:avLst/>
          </a:prstGeom>
        </p:spPr>
        <p:txBody>
          <a:bodyPr vert="horz" lIns="0" tIns="0" rIns="0" bIns="0" rtlCol="0" anchor="ctr" anchorCtr="0">
            <a:noAutofit/>
          </a:bodyPr>
          <a:lstStyle>
            <a:lvl1pPr algn="ctr">
              <a:defRPr sz="100">
                <a:solidFill>
                  <a:schemeClr val="bg1">
                    <a:alpha val="0"/>
                  </a:schemeClr>
                </a:solidFill>
              </a:defRPr>
            </a:lvl1pPr>
          </a:lstStyle>
          <a:p>
            <a:r>
              <a:rPr lang="fr-FR" smtClean="0"/>
              <a:t>Jour/mois/année</a:t>
            </a:r>
            <a:endParaRPr lang="fr-FR" dirty="0"/>
          </a:p>
        </p:txBody>
      </p:sp>
      <p:sp>
        <p:nvSpPr>
          <p:cNvPr id="5" name="Espace réservé du pied de page 4"/>
          <p:cNvSpPr>
            <a:spLocks noGrp="1"/>
          </p:cNvSpPr>
          <p:nvPr>
            <p:ph type="ftr" sz="quarter" idx="3"/>
          </p:nvPr>
        </p:nvSpPr>
        <p:spPr bwMode="gray">
          <a:xfrm>
            <a:off x="503239" y="4624388"/>
            <a:ext cx="7164386" cy="324000"/>
          </a:xfrm>
          <a:prstGeom prst="rect">
            <a:avLst/>
          </a:prstGeom>
        </p:spPr>
        <p:txBody>
          <a:bodyPr vert="horz" lIns="0" tIns="0" rIns="0" bIns="0" rtlCol="0" anchor="b" anchorCtr="0">
            <a:noAutofit/>
          </a:bodyPr>
          <a:lstStyle>
            <a:lvl1pPr algn="ctr">
              <a:defRPr sz="950">
                <a:solidFill>
                  <a:schemeClr val="accent2"/>
                </a:solidFill>
              </a:defRPr>
            </a:lvl1pPr>
          </a:lstStyle>
          <a:p>
            <a:pPr algn="l"/>
            <a:r>
              <a:rPr lang="fr-FR" smtClean="0"/>
              <a:t>Safran nom de l’activité / Confidentiel / Date / Direction (menu "Insertion / En-tête et pied de page")</a:t>
            </a:r>
            <a:endParaRPr lang="fr-FR" dirty="0"/>
          </a:p>
        </p:txBody>
      </p:sp>
      <p:sp>
        <p:nvSpPr>
          <p:cNvPr id="6" name="Espace réservé du numéro de diapositive 5"/>
          <p:cNvSpPr>
            <a:spLocks noGrp="1"/>
          </p:cNvSpPr>
          <p:nvPr>
            <p:ph type="sldNum" sz="quarter" idx="4"/>
          </p:nvPr>
        </p:nvSpPr>
        <p:spPr bwMode="gray">
          <a:xfrm>
            <a:off x="250825" y="4624389"/>
            <a:ext cx="235174" cy="324000"/>
          </a:xfrm>
          <a:prstGeom prst="rect">
            <a:avLst/>
          </a:prstGeom>
        </p:spPr>
        <p:txBody>
          <a:bodyPr vert="horz" lIns="0" tIns="0" rIns="0" bIns="0" rtlCol="0" anchor="b" anchorCtr="0">
            <a:noAutofit/>
          </a:bodyPr>
          <a:lstStyle>
            <a:lvl1pPr algn="l">
              <a:defRPr sz="950" b="1">
                <a:solidFill>
                  <a:schemeClr val="accent2"/>
                </a:solidFill>
              </a:defRPr>
            </a:lvl1pPr>
          </a:lstStyle>
          <a:p>
            <a:fld id="{733122C9-A0B9-462F-8757-0847AD287B63}" type="slidenum">
              <a:rPr lang="fr-FR" smtClean="0"/>
              <a:pPr/>
              <a:t>‹N°›</a:t>
            </a:fld>
            <a:endParaRPr lang="fr-FR" dirty="0"/>
          </a:p>
        </p:txBody>
      </p:sp>
      <p:sp>
        <p:nvSpPr>
          <p:cNvPr id="8" name="Rectangle 7"/>
          <p:cNvSpPr/>
          <p:nvPr/>
        </p:nvSpPr>
        <p:spPr bwMode="gray">
          <a:xfrm>
            <a:off x="503238" y="4959801"/>
            <a:ext cx="7164387" cy="1837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r>
              <a:rPr lang="fr-FR" sz="600" dirty="0" smtClean="0">
                <a:solidFill>
                  <a:schemeClr val="accent2"/>
                </a:solidFill>
              </a:rPr>
              <a:t>Ce document et les informations qu’il contient sont la propriété de Safran. Ils ne doivent pas être copiés ni communiqués à un tiers sans l’autorisation préalable et écrite de Safran.</a:t>
            </a:r>
            <a:endParaRPr lang="fr-FR" sz="600" dirty="0">
              <a:solidFill>
                <a:schemeClr val="accent2"/>
              </a:solidFill>
            </a:endParaRPr>
          </a:p>
        </p:txBody>
      </p:sp>
      <p:pic>
        <p:nvPicPr>
          <p:cNvPr id="14" name="Image 13"/>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bwMode="gray">
          <a:xfrm>
            <a:off x="7678599" y="4712400"/>
            <a:ext cx="1440000" cy="433220"/>
          </a:xfrm>
          <a:prstGeom prst="rect">
            <a:avLst/>
          </a:prstGeom>
        </p:spPr>
      </p:pic>
      <p:sp>
        <p:nvSpPr>
          <p:cNvPr id="7" name="Rectangle 6"/>
          <p:cNvSpPr/>
          <p:nvPr/>
        </p:nvSpPr>
        <p:spPr>
          <a:xfrm>
            <a:off x="252000" y="252000"/>
            <a:ext cx="61200" cy="39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p:cNvSpPr/>
          <p:nvPr/>
        </p:nvSpPr>
        <p:spPr>
          <a:xfrm>
            <a:off x="252000" y="252000"/>
            <a:ext cx="396000" cy="61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 bg1="lt1" tx1="dk1" bg2="lt2" tx2="dk2" accent1="accent1" accent2="accent2" accent3="accent3" accent4="accent4" accent5="accent5" accent6="accent6" hlink="hlink" folHlink="folHlink"/>
  <p:sldLayoutIdLst>
    <p:sldLayoutId id="2147483808" r:id="rId1"/>
    <p:sldLayoutId id="2147483809" r:id="rId2"/>
    <p:sldLayoutId id="2147483811" r:id="rId3"/>
    <p:sldLayoutId id="2147483812" r:id="rId4"/>
    <p:sldLayoutId id="2147483897" r:id="rId5"/>
    <p:sldLayoutId id="2147483798" r:id="rId6"/>
    <p:sldLayoutId id="2147483814" r:id="rId7"/>
    <p:sldLayoutId id="2147483815" r:id="rId8"/>
    <p:sldLayoutId id="2147483925" r:id="rId9"/>
    <p:sldLayoutId id="2147483926" r:id="rId10"/>
    <p:sldLayoutId id="2147483927" r:id="rId11"/>
    <p:sldLayoutId id="2147483928" r:id="rId12"/>
    <p:sldLayoutId id="2147483929" r:id="rId13"/>
    <p:sldLayoutId id="2147483930" r:id="rId14"/>
  </p:sldLayoutIdLst>
  <p:hf hdr="0"/>
  <p:txStyles>
    <p:titleStyle>
      <a:lvl1pPr algn="l" defTabSz="914400" rtl="0" eaLnBrk="1" latinLnBrk="0" hangingPunct="1">
        <a:lnSpc>
          <a:spcPct val="100000"/>
        </a:lnSpc>
        <a:spcBef>
          <a:spcPct val="0"/>
        </a:spcBef>
        <a:buNone/>
        <a:defRPr sz="165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1800"/>
        </a:spcBef>
        <a:spcAft>
          <a:spcPts val="600"/>
        </a:spcAft>
        <a:buFont typeface="Arial" pitchFamily="34" charset="0"/>
        <a:buNone/>
        <a:defRPr sz="1450" b="1" kern="1200">
          <a:solidFill>
            <a:schemeClr val="accent1"/>
          </a:solidFill>
          <a:latin typeface="+mn-lt"/>
          <a:ea typeface="+mn-ea"/>
          <a:cs typeface="+mn-cs"/>
        </a:defRPr>
      </a:lvl1pPr>
      <a:lvl2pPr marL="0" indent="0" algn="l" defTabSz="914400" rtl="0" eaLnBrk="1" latinLnBrk="0" hangingPunct="1">
        <a:lnSpc>
          <a:spcPct val="100000"/>
        </a:lnSpc>
        <a:spcBef>
          <a:spcPts val="600"/>
        </a:spcBef>
        <a:spcAft>
          <a:spcPts val="600"/>
        </a:spcAft>
        <a:buClr>
          <a:schemeClr val="accent3"/>
        </a:buClr>
        <a:buFont typeface="Wingdings 2" panose="05020102010507070707" pitchFamily="18" charset="2"/>
        <a:buNone/>
        <a:defRPr sz="1100" kern="1200">
          <a:solidFill>
            <a:schemeClr val="accent2"/>
          </a:solidFill>
          <a:latin typeface="+mn-lt"/>
          <a:ea typeface="+mn-ea"/>
          <a:cs typeface="+mn-cs"/>
        </a:defRPr>
      </a:lvl2pPr>
      <a:lvl3pPr marL="144000" indent="-144000" algn="l" defTabSz="914400" rtl="0" eaLnBrk="1" latinLnBrk="0" hangingPunct="1">
        <a:lnSpc>
          <a:spcPct val="100000"/>
        </a:lnSpc>
        <a:spcBef>
          <a:spcPts val="600"/>
        </a:spcBef>
        <a:spcAft>
          <a:spcPts val="600"/>
        </a:spcAft>
        <a:buClr>
          <a:schemeClr val="accent3"/>
        </a:buClr>
        <a:buSzPct val="100000"/>
        <a:buFont typeface="Wingdings 2" panose="05020102010507070707" pitchFamily="18" charset="2"/>
        <a:buChar char="¿"/>
        <a:defRPr sz="1100" kern="1200">
          <a:solidFill>
            <a:schemeClr val="accent2"/>
          </a:solidFill>
          <a:latin typeface="+mn-lt"/>
          <a:ea typeface="+mn-ea"/>
          <a:cs typeface="+mn-cs"/>
        </a:defRPr>
      </a:lvl3pPr>
      <a:lvl4pPr marL="360000" indent="-144000" algn="l" defTabSz="914400" rtl="0" eaLnBrk="1" latinLnBrk="0" hangingPunct="1">
        <a:lnSpc>
          <a:spcPct val="120000"/>
        </a:lnSpc>
        <a:spcBef>
          <a:spcPts val="0"/>
        </a:spcBef>
        <a:buClr>
          <a:schemeClr val="accent3"/>
        </a:buClr>
        <a:buSzPct val="100000"/>
        <a:buFont typeface="Arial Black" panose="020B0A04020102020204" pitchFamily="34" charset="0"/>
        <a:buChar char="&gt;"/>
        <a:defRPr sz="1100" kern="1200">
          <a:solidFill>
            <a:schemeClr val="accent2"/>
          </a:solidFill>
          <a:latin typeface="+mn-lt"/>
          <a:ea typeface="+mn-ea"/>
          <a:cs typeface="+mn-cs"/>
        </a:defRPr>
      </a:lvl4pPr>
      <a:lvl5pPr marL="612000" indent="-144000" algn="l" defTabSz="914400" rtl="0" eaLnBrk="1" latinLnBrk="0" hangingPunct="1">
        <a:lnSpc>
          <a:spcPct val="120000"/>
        </a:lnSpc>
        <a:spcBef>
          <a:spcPts val="0"/>
        </a:spcBef>
        <a:buClr>
          <a:schemeClr val="accent3"/>
        </a:buClr>
        <a:buSzPct val="100000"/>
        <a:buFont typeface="Wingdings" panose="05000000000000000000" pitchFamily="2" charset="2"/>
        <a:buChar char="w"/>
        <a:defRPr sz="11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bwMode="gray">
          <a:xfrm>
            <a:off x="503238" y="411163"/>
            <a:ext cx="8389937" cy="720725"/>
          </a:xfrm>
          <a:prstGeom prst="rect">
            <a:avLst/>
          </a:prstGeom>
        </p:spPr>
        <p:txBody>
          <a:bodyPr vert="horz" lIns="0" tIns="0" rIns="0" bIns="0" rtlCol="0" anchor="t" anchorCtr="0">
            <a:noAutofit/>
          </a:bodyPr>
          <a:lstStyle/>
          <a:p>
            <a:r>
              <a:rPr lang="fr-FR" noProof="0" dirty="0" smtClean="0"/>
              <a:t>Titre</a:t>
            </a:r>
            <a:endParaRPr lang="fr-FR" noProof="0" dirty="0"/>
          </a:p>
        </p:txBody>
      </p:sp>
      <p:sp>
        <p:nvSpPr>
          <p:cNvPr id="3" name="Espace réservé du texte 2"/>
          <p:cNvSpPr>
            <a:spLocks noGrp="1"/>
          </p:cNvSpPr>
          <p:nvPr>
            <p:ph type="body" idx="1"/>
          </p:nvPr>
        </p:nvSpPr>
        <p:spPr bwMode="gray">
          <a:xfrm>
            <a:off x="971550" y="1131889"/>
            <a:ext cx="7921625" cy="3492500"/>
          </a:xfrm>
          <a:prstGeom prst="rect">
            <a:avLst/>
          </a:prstGeom>
        </p:spPr>
        <p:txBody>
          <a:bodyPr vert="horz" lIns="0" tIns="0" rIns="0" bIns="0" rtlCol="0" anchor="t" anchorCtr="0">
            <a:noAutofit/>
          </a:bodyPr>
          <a:lstStyle/>
          <a:p>
            <a:pPr lvl="0"/>
            <a:r>
              <a:rPr lang="fr-FR" noProof="0" dirty="0" smtClean="0"/>
              <a:t>Texte de niveau 1</a:t>
            </a:r>
          </a:p>
          <a:p>
            <a:pPr lvl="1"/>
            <a:r>
              <a:rPr lang="fr-FR" noProof="0" dirty="0" smtClean="0"/>
              <a:t>Texte de niveau 2</a:t>
            </a:r>
          </a:p>
          <a:p>
            <a:pPr lvl="2"/>
            <a:r>
              <a:rPr lang="fr-FR" noProof="0" dirty="0" smtClean="0"/>
              <a:t>Texte de niveau 3</a:t>
            </a:r>
          </a:p>
          <a:p>
            <a:pPr lvl="3"/>
            <a:r>
              <a:rPr lang="fr-FR" noProof="0" dirty="0" smtClean="0"/>
              <a:t>Texte de niveau 4</a:t>
            </a:r>
          </a:p>
          <a:p>
            <a:pPr lvl="4"/>
            <a:r>
              <a:rPr lang="fr-FR" noProof="0" dirty="0" smtClean="0"/>
              <a:t>Texte de niveau 5</a:t>
            </a:r>
            <a:endParaRPr lang="fr-FR" noProof="0" dirty="0"/>
          </a:p>
        </p:txBody>
      </p:sp>
      <p:sp>
        <p:nvSpPr>
          <p:cNvPr id="4" name="Espace réservé de la date 3"/>
          <p:cNvSpPr>
            <a:spLocks noGrp="1"/>
          </p:cNvSpPr>
          <p:nvPr>
            <p:ph type="dt" sz="half" idx="2"/>
          </p:nvPr>
        </p:nvSpPr>
        <p:spPr bwMode="gray">
          <a:xfrm>
            <a:off x="-1" y="4911725"/>
            <a:ext cx="503239" cy="231776"/>
          </a:xfrm>
          <a:prstGeom prst="rect">
            <a:avLst/>
          </a:prstGeom>
        </p:spPr>
        <p:txBody>
          <a:bodyPr vert="horz" lIns="0" tIns="0" rIns="0" bIns="0" rtlCol="0" anchor="ctr" anchorCtr="0">
            <a:noAutofit/>
          </a:bodyPr>
          <a:lstStyle>
            <a:lvl1pPr algn="ctr">
              <a:defRPr sz="100">
                <a:solidFill>
                  <a:schemeClr val="bg1">
                    <a:alpha val="0"/>
                  </a:schemeClr>
                </a:solidFill>
              </a:defRPr>
            </a:lvl1pPr>
          </a:lstStyle>
          <a:p>
            <a:r>
              <a:rPr lang="fr-FR" smtClean="0"/>
              <a:t>Jour/mois/année</a:t>
            </a:r>
            <a:endParaRPr lang="fr-FR" dirty="0"/>
          </a:p>
        </p:txBody>
      </p:sp>
      <p:sp>
        <p:nvSpPr>
          <p:cNvPr id="5" name="Espace réservé du pied de page 4"/>
          <p:cNvSpPr>
            <a:spLocks noGrp="1"/>
          </p:cNvSpPr>
          <p:nvPr>
            <p:ph type="ftr" sz="quarter" idx="3"/>
          </p:nvPr>
        </p:nvSpPr>
        <p:spPr bwMode="gray">
          <a:xfrm>
            <a:off x="503239" y="4624388"/>
            <a:ext cx="7164386" cy="324000"/>
          </a:xfrm>
          <a:prstGeom prst="rect">
            <a:avLst/>
          </a:prstGeom>
        </p:spPr>
        <p:txBody>
          <a:bodyPr vert="horz" lIns="0" tIns="0" rIns="0" bIns="0" rtlCol="0" anchor="b" anchorCtr="0">
            <a:noAutofit/>
          </a:bodyPr>
          <a:lstStyle>
            <a:lvl1pPr algn="ctr">
              <a:defRPr sz="950">
                <a:solidFill>
                  <a:schemeClr val="accent2"/>
                </a:solidFill>
              </a:defRPr>
            </a:lvl1pPr>
          </a:lstStyle>
          <a:p>
            <a:pPr algn="l"/>
            <a:r>
              <a:rPr lang="fr-FR" smtClean="0"/>
              <a:t>Safran nom de l’activité / Confidentiel / Date / Direction (menu "Insertion / En-tête et pied de page")</a:t>
            </a:r>
            <a:endParaRPr lang="fr-FR" dirty="0"/>
          </a:p>
        </p:txBody>
      </p:sp>
      <p:sp>
        <p:nvSpPr>
          <p:cNvPr id="6" name="Espace réservé du numéro de diapositive 5"/>
          <p:cNvSpPr>
            <a:spLocks noGrp="1"/>
          </p:cNvSpPr>
          <p:nvPr>
            <p:ph type="sldNum" sz="quarter" idx="4"/>
          </p:nvPr>
        </p:nvSpPr>
        <p:spPr bwMode="gray">
          <a:xfrm>
            <a:off x="250825" y="4624389"/>
            <a:ext cx="235174" cy="324000"/>
          </a:xfrm>
          <a:prstGeom prst="rect">
            <a:avLst/>
          </a:prstGeom>
        </p:spPr>
        <p:txBody>
          <a:bodyPr vert="horz" lIns="0" tIns="0" rIns="0" bIns="0" rtlCol="0" anchor="b" anchorCtr="0">
            <a:noAutofit/>
          </a:bodyPr>
          <a:lstStyle>
            <a:lvl1pPr algn="l">
              <a:defRPr sz="950" b="1">
                <a:solidFill>
                  <a:schemeClr val="accent2"/>
                </a:solidFill>
              </a:defRPr>
            </a:lvl1pPr>
          </a:lstStyle>
          <a:p>
            <a:fld id="{733122C9-A0B9-462F-8757-0847AD287B63}" type="slidenum">
              <a:rPr lang="fr-FR" smtClean="0"/>
              <a:pPr/>
              <a:t>‹N°›</a:t>
            </a:fld>
            <a:endParaRPr lang="fr-FR" dirty="0"/>
          </a:p>
        </p:txBody>
      </p:sp>
      <p:sp>
        <p:nvSpPr>
          <p:cNvPr id="8" name="Rectangle 7"/>
          <p:cNvSpPr/>
          <p:nvPr/>
        </p:nvSpPr>
        <p:spPr bwMode="gray">
          <a:xfrm>
            <a:off x="503238" y="4959801"/>
            <a:ext cx="7164387" cy="1837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r>
              <a:rPr lang="fr-FR" sz="600" dirty="0" smtClean="0">
                <a:solidFill>
                  <a:schemeClr val="accent2"/>
                </a:solidFill>
              </a:rPr>
              <a:t>Ce document et les informations qu’il contient sont la propriété de Safran. Ils ne doivent pas être copiés ni communiqués à un tiers sans l’autorisation préalable et écrite de Safran.</a:t>
            </a:r>
            <a:endParaRPr lang="fr-FR" sz="600" dirty="0">
              <a:solidFill>
                <a:schemeClr val="accent2"/>
              </a:solidFill>
            </a:endParaRPr>
          </a:p>
        </p:txBody>
      </p:sp>
      <p:pic>
        <p:nvPicPr>
          <p:cNvPr id="14" name="Image 1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gray">
          <a:xfrm>
            <a:off x="7678599" y="4712400"/>
            <a:ext cx="1440000" cy="433220"/>
          </a:xfrm>
          <a:prstGeom prst="rect">
            <a:avLst/>
          </a:prstGeom>
        </p:spPr>
      </p:pic>
      <p:sp>
        <p:nvSpPr>
          <p:cNvPr id="7" name="Rectangle 6"/>
          <p:cNvSpPr/>
          <p:nvPr/>
        </p:nvSpPr>
        <p:spPr>
          <a:xfrm>
            <a:off x="252000" y="252000"/>
            <a:ext cx="61200" cy="396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p:cNvSpPr/>
          <p:nvPr/>
        </p:nvSpPr>
        <p:spPr>
          <a:xfrm>
            <a:off x="252000" y="252000"/>
            <a:ext cx="396000" cy="61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169452662"/>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Lst>
  <p:hf hdr="0"/>
  <p:txStyles>
    <p:titleStyle>
      <a:lvl1pPr algn="l" defTabSz="914400" rtl="0" eaLnBrk="1" latinLnBrk="0" hangingPunct="1">
        <a:lnSpc>
          <a:spcPct val="100000"/>
        </a:lnSpc>
        <a:spcBef>
          <a:spcPct val="0"/>
        </a:spcBef>
        <a:buNone/>
        <a:defRPr sz="165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1800"/>
        </a:spcBef>
        <a:spcAft>
          <a:spcPts val="600"/>
        </a:spcAft>
        <a:buFont typeface="Arial" pitchFamily="34" charset="0"/>
        <a:buNone/>
        <a:defRPr sz="1450" b="1" kern="1200">
          <a:solidFill>
            <a:schemeClr val="accent1"/>
          </a:solidFill>
          <a:latin typeface="+mn-lt"/>
          <a:ea typeface="+mn-ea"/>
          <a:cs typeface="+mn-cs"/>
        </a:defRPr>
      </a:lvl1pPr>
      <a:lvl2pPr marL="0" indent="0" algn="l" defTabSz="914400" rtl="0" eaLnBrk="1" latinLnBrk="0" hangingPunct="1">
        <a:lnSpc>
          <a:spcPct val="100000"/>
        </a:lnSpc>
        <a:spcBef>
          <a:spcPts val="600"/>
        </a:spcBef>
        <a:spcAft>
          <a:spcPts val="600"/>
        </a:spcAft>
        <a:buClr>
          <a:schemeClr val="accent3"/>
        </a:buClr>
        <a:buFont typeface="Wingdings 2" panose="05020102010507070707" pitchFamily="18" charset="2"/>
        <a:buNone/>
        <a:defRPr sz="1100" kern="1200">
          <a:solidFill>
            <a:schemeClr val="accent2"/>
          </a:solidFill>
          <a:latin typeface="+mn-lt"/>
          <a:ea typeface="+mn-ea"/>
          <a:cs typeface="+mn-cs"/>
        </a:defRPr>
      </a:lvl2pPr>
      <a:lvl3pPr marL="144000" indent="-144000" algn="l" defTabSz="914400" rtl="0" eaLnBrk="1" latinLnBrk="0" hangingPunct="1">
        <a:lnSpc>
          <a:spcPct val="100000"/>
        </a:lnSpc>
        <a:spcBef>
          <a:spcPts val="600"/>
        </a:spcBef>
        <a:spcAft>
          <a:spcPts val="600"/>
        </a:spcAft>
        <a:buClr>
          <a:schemeClr val="accent3"/>
        </a:buClr>
        <a:buSzPct val="100000"/>
        <a:buFont typeface="Wingdings 2" panose="05020102010507070707" pitchFamily="18" charset="2"/>
        <a:buChar char="¿"/>
        <a:defRPr sz="1100" kern="1200">
          <a:solidFill>
            <a:schemeClr val="accent2"/>
          </a:solidFill>
          <a:latin typeface="+mn-lt"/>
          <a:ea typeface="+mn-ea"/>
          <a:cs typeface="+mn-cs"/>
        </a:defRPr>
      </a:lvl3pPr>
      <a:lvl4pPr marL="360000" indent="-144000" algn="l" defTabSz="914400" rtl="0" eaLnBrk="1" latinLnBrk="0" hangingPunct="1">
        <a:lnSpc>
          <a:spcPct val="120000"/>
        </a:lnSpc>
        <a:spcBef>
          <a:spcPts val="0"/>
        </a:spcBef>
        <a:buClr>
          <a:schemeClr val="accent3"/>
        </a:buClr>
        <a:buSzPct val="100000"/>
        <a:buFont typeface="Arial Black" panose="020B0A04020102020204" pitchFamily="34" charset="0"/>
        <a:buChar char="&gt;"/>
        <a:defRPr sz="1100" kern="1200">
          <a:solidFill>
            <a:schemeClr val="accent2"/>
          </a:solidFill>
          <a:latin typeface="+mn-lt"/>
          <a:ea typeface="+mn-ea"/>
          <a:cs typeface="+mn-cs"/>
        </a:defRPr>
      </a:lvl4pPr>
      <a:lvl5pPr marL="612000" indent="-144000" algn="l" defTabSz="914400" rtl="0" eaLnBrk="1" latinLnBrk="0" hangingPunct="1">
        <a:lnSpc>
          <a:spcPct val="120000"/>
        </a:lnSpc>
        <a:spcBef>
          <a:spcPts val="0"/>
        </a:spcBef>
        <a:buClr>
          <a:schemeClr val="accent3"/>
        </a:buClr>
        <a:buSzPct val="100000"/>
        <a:buFont typeface="Wingdings" panose="05000000000000000000" pitchFamily="2" charset="2"/>
        <a:buChar char="w"/>
        <a:defRPr sz="11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bwMode="gray">
          <a:xfrm>
            <a:off x="503238" y="411163"/>
            <a:ext cx="8389937" cy="720725"/>
          </a:xfrm>
          <a:prstGeom prst="rect">
            <a:avLst/>
          </a:prstGeom>
        </p:spPr>
        <p:txBody>
          <a:bodyPr vert="horz" lIns="0" tIns="0" rIns="0" bIns="0" rtlCol="0" anchor="t" anchorCtr="0">
            <a:noAutofit/>
          </a:bodyPr>
          <a:lstStyle/>
          <a:p>
            <a:r>
              <a:rPr lang="fr-FR" noProof="0" dirty="0" smtClean="0"/>
              <a:t>Titre</a:t>
            </a:r>
            <a:endParaRPr lang="fr-FR" noProof="0" dirty="0"/>
          </a:p>
        </p:txBody>
      </p:sp>
      <p:sp>
        <p:nvSpPr>
          <p:cNvPr id="3" name="Espace réservé du texte 2"/>
          <p:cNvSpPr>
            <a:spLocks noGrp="1"/>
          </p:cNvSpPr>
          <p:nvPr>
            <p:ph type="body" idx="1"/>
          </p:nvPr>
        </p:nvSpPr>
        <p:spPr bwMode="gray">
          <a:xfrm>
            <a:off x="971550" y="1131889"/>
            <a:ext cx="7921625" cy="3492500"/>
          </a:xfrm>
          <a:prstGeom prst="rect">
            <a:avLst/>
          </a:prstGeom>
        </p:spPr>
        <p:txBody>
          <a:bodyPr vert="horz" lIns="0" tIns="0" rIns="0" bIns="0" rtlCol="0" anchor="t" anchorCtr="0">
            <a:noAutofit/>
          </a:bodyPr>
          <a:lstStyle/>
          <a:p>
            <a:pPr lvl="0"/>
            <a:r>
              <a:rPr lang="fr-FR" noProof="0" dirty="0" smtClean="0"/>
              <a:t>Texte de niveau 1</a:t>
            </a:r>
          </a:p>
          <a:p>
            <a:pPr lvl="1"/>
            <a:r>
              <a:rPr lang="fr-FR" noProof="0" dirty="0" smtClean="0"/>
              <a:t>Texte de niveau 2</a:t>
            </a:r>
          </a:p>
          <a:p>
            <a:pPr lvl="2"/>
            <a:r>
              <a:rPr lang="fr-FR" noProof="0" dirty="0" smtClean="0"/>
              <a:t>Texte de niveau 3</a:t>
            </a:r>
          </a:p>
          <a:p>
            <a:pPr lvl="3"/>
            <a:r>
              <a:rPr lang="fr-FR" noProof="0" dirty="0" smtClean="0"/>
              <a:t>Texte de niveau 4</a:t>
            </a:r>
          </a:p>
          <a:p>
            <a:pPr lvl="4"/>
            <a:r>
              <a:rPr lang="fr-FR" noProof="0" dirty="0" smtClean="0"/>
              <a:t>Texte de niveau 5</a:t>
            </a:r>
            <a:endParaRPr lang="fr-FR" noProof="0" dirty="0"/>
          </a:p>
        </p:txBody>
      </p:sp>
      <p:sp>
        <p:nvSpPr>
          <p:cNvPr id="4" name="Espace réservé de la date 3"/>
          <p:cNvSpPr>
            <a:spLocks noGrp="1"/>
          </p:cNvSpPr>
          <p:nvPr>
            <p:ph type="dt" sz="half" idx="2"/>
          </p:nvPr>
        </p:nvSpPr>
        <p:spPr bwMode="gray">
          <a:xfrm>
            <a:off x="-1" y="4911725"/>
            <a:ext cx="503239" cy="231776"/>
          </a:xfrm>
          <a:prstGeom prst="rect">
            <a:avLst/>
          </a:prstGeom>
        </p:spPr>
        <p:txBody>
          <a:bodyPr vert="horz" lIns="0" tIns="0" rIns="0" bIns="0" rtlCol="0" anchor="ctr" anchorCtr="0">
            <a:noAutofit/>
          </a:bodyPr>
          <a:lstStyle>
            <a:lvl1pPr algn="ctr">
              <a:defRPr sz="100">
                <a:solidFill>
                  <a:schemeClr val="bg1">
                    <a:alpha val="0"/>
                  </a:schemeClr>
                </a:solidFill>
              </a:defRPr>
            </a:lvl1pPr>
          </a:lstStyle>
          <a:p>
            <a:r>
              <a:rPr lang="fr-FR" smtClean="0"/>
              <a:t>Jour/mois/année</a:t>
            </a:r>
            <a:endParaRPr lang="fr-FR" dirty="0"/>
          </a:p>
        </p:txBody>
      </p:sp>
      <p:sp>
        <p:nvSpPr>
          <p:cNvPr id="5" name="Espace réservé du pied de page 4"/>
          <p:cNvSpPr>
            <a:spLocks noGrp="1"/>
          </p:cNvSpPr>
          <p:nvPr>
            <p:ph type="ftr" sz="quarter" idx="3"/>
          </p:nvPr>
        </p:nvSpPr>
        <p:spPr bwMode="gray">
          <a:xfrm>
            <a:off x="503239" y="4624388"/>
            <a:ext cx="7164386" cy="324000"/>
          </a:xfrm>
          <a:prstGeom prst="rect">
            <a:avLst/>
          </a:prstGeom>
        </p:spPr>
        <p:txBody>
          <a:bodyPr vert="horz" lIns="0" tIns="0" rIns="0" bIns="0" rtlCol="0" anchor="b" anchorCtr="0">
            <a:noAutofit/>
          </a:bodyPr>
          <a:lstStyle>
            <a:lvl1pPr algn="ctr">
              <a:defRPr sz="950">
                <a:solidFill>
                  <a:schemeClr val="accent2"/>
                </a:solidFill>
              </a:defRPr>
            </a:lvl1pPr>
          </a:lstStyle>
          <a:p>
            <a:pPr algn="l"/>
            <a:r>
              <a:rPr lang="fr-FR" smtClean="0"/>
              <a:t>Safran nom de l’activité / Confidentiel / Date / Direction (menu "Insertion / En-tête et pied de page")</a:t>
            </a:r>
            <a:endParaRPr lang="fr-FR" dirty="0"/>
          </a:p>
        </p:txBody>
      </p:sp>
      <p:sp>
        <p:nvSpPr>
          <p:cNvPr id="6" name="Espace réservé du numéro de diapositive 5"/>
          <p:cNvSpPr>
            <a:spLocks noGrp="1"/>
          </p:cNvSpPr>
          <p:nvPr>
            <p:ph type="sldNum" sz="quarter" idx="4"/>
          </p:nvPr>
        </p:nvSpPr>
        <p:spPr bwMode="gray">
          <a:xfrm>
            <a:off x="250825" y="4624389"/>
            <a:ext cx="235174" cy="324000"/>
          </a:xfrm>
          <a:prstGeom prst="rect">
            <a:avLst/>
          </a:prstGeom>
        </p:spPr>
        <p:txBody>
          <a:bodyPr vert="horz" lIns="0" tIns="0" rIns="0" bIns="0" rtlCol="0" anchor="b" anchorCtr="0">
            <a:noAutofit/>
          </a:bodyPr>
          <a:lstStyle>
            <a:lvl1pPr algn="l">
              <a:defRPr sz="950" b="1">
                <a:solidFill>
                  <a:schemeClr val="accent2"/>
                </a:solidFill>
              </a:defRPr>
            </a:lvl1pPr>
          </a:lstStyle>
          <a:p>
            <a:fld id="{733122C9-A0B9-462F-8757-0847AD287B63}" type="slidenum">
              <a:rPr lang="fr-FR" smtClean="0"/>
              <a:pPr/>
              <a:t>‹N°›</a:t>
            </a:fld>
            <a:endParaRPr lang="fr-FR" dirty="0"/>
          </a:p>
        </p:txBody>
      </p:sp>
      <p:sp>
        <p:nvSpPr>
          <p:cNvPr id="8" name="Rectangle 7"/>
          <p:cNvSpPr/>
          <p:nvPr/>
        </p:nvSpPr>
        <p:spPr bwMode="gray">
          <a:xfrm>
            <a:off x="503238" y="4959801"/>
            <a:ext cx="7164387" cy="1837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r>
              <a:rPr lang="fr-FR" sz="600" dirty="0" smtClean="0">
                <a:solidFill>
                  <a:schemeClr val="accent2"/>
                </a:solidFill>
              </a:rPr>
              <a:t>Ce document et les informations qu’il contient sont la propriété de Safran. Ils ne doivent pas être copiés ni communiqués à un tiers sans l’autorisation préalable et écrite de Safran.</a:t>
            </a:r>
            <a:endParaRPr lang="fr-FR" sz="600" dirty="0">
              <a:solidFill>
                <a:schemeClr val="accent2"/>
              </a:solidFill>
            </a:endParaRPr>
          </a:p>
        </p:txBody>
      </p:sp>
      <p:pic>
        <p:nvPicPr>
          <p:cNvPr id="14" name="Image 1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gray">
          <a:xfrm>
            <a:off x="7678599" y="4712400"/>
            <a:ext cx="1440000" cy="433220"/>
          </a:xfrm>
          <a:prstGeom prst="rect">
            <a:avLst/>
          </a:prstGeom>
        </p:spPr>
      </p:pic>
      <p:sp>
        <p:nvSpPr>
          <p:cNvPr id="7" name="Rectangle 6"/>
          <p:cNvSpPr/>
          <p:nvPr/>
        </p:nvSpPr>
        <p:spPr>
          <a:xfrm>
            <a:off x="252000" y="252000"/>
            <a:ext cx="61200" cy="39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p:cNvSpPr/>
          <p:nvPr/>
        </p:nvSpPr>
        <p:spPr>
          <a:xfrm>
            <a:off x="252000" y="252000"/>
            <a:ext cx="396000" cy="61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757507537"/>
      </p:ext>
    </p:extLst>
  </p:cSld>
  <p:clrMap bg1="lt1" tx1="dk1" bg2="lt2" tx2="dk2" accent1="accent1" accent2="accent2" accent3="accent3" accent4="accent4" accent5="accent5" accent6="accent6" hlink="hlink" folHlink="folHlink"/>
  <p:sldLayoutIdLst>
    <p:sldLayoutId id="2147483908" r:id="rId1"/>
    <p:sldLayoutId id="2147483909" r:id="rId2"/>
    <p:sldLayoutId id="2147483910" r:id="rId3"/>
    <p:sldLayoutId id="2147483911" r:id="rId4"/>
    <p:sldLayoutId id="2147483912" r:id="rId5"/>
    <p:sldLayoutId id="2147483913" r:id="rId6"/>
    <p:sldLayoutId id="2147483914" r:id="rId7"/>
    <p:sldLayoutId id="2147483915" r:id="rId8"/>
  </p:sldLayoutIdLst>
  <p:hf hdr="0"/>
  <p:txStyles>
    <p:titleStyle>
      <a:lvl1pPr algn="l" defTabSz="914400" rtl="0" eaLnBrk="1" latinLnBrk="0" hangingPunct="1">
        <a:lnSpc>
          <a:spcPct val="100000"/>
        </a:lnSpc>
        <a:spcBef>
          <a:spcPct val="0"/>
        </a:spcBef>
        <a:buNone/>
        <a:defRPr sz="165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1800"/>
        </a:spcBef>
        <a:spcAft>
          <a:spcPts val="600"/>
        </a:spcAft>
        <a:buFont typeface="Arial" pitchFamily="34" charset="0"/>
        <a:buNone/>
        <a:defRPr sz="1450" b="1" kern="1200">
          <a:solidFill>
            <a:schemeClr val="accent1"/>
          </a:solidFill>
          <a:latin typeface="+mn-lt"/>
          <a:ea typeface="+mn-ea"/>
          <a:cs typeface="+mn-cs"/>
        </a:defRPr>
      </a:lvl1pPr>
      <a:lvl2pPr marL="0" indent="0" algn="l" defTabSz="914400" rtl="0" eaLnBrk="1" latinLnBrk="0" hangingPunct="1">
        <a:lnSpc>
          <a:spcPct val="100000"/>
        </a:lnSpc>
        <a:spcBef>
          <a:spcPts val="600"/>
        </a:spcBef>
        <a:spcAft>
          <a:spcPts val="600"/>
        </a:spcAft>
        <a:buClr>
          <a:schemeClr val="accent3"/>
        </a:buClr>
        <a:buFont typeface="Wingdings 2" panose="05020102010507070707" pitchFamily="18" charset="2"/>
        <a:buNone/>
        <a:defRPr sz="1100" kern="1200">
          <a:solidFill>
            <a:schemeClr val="accent2"/>
          </a:solidFill>
          <a:latin typeface="+mn-lt"/>
          <a:ea typeface="+mn-ea"/>
          <a:cs typeface="+mn-cs"/>
        </a:defRPr>
      </a:lvl2pPr>
      <a:lvl3pPr marL="144000" indent="-144000" algn="l" defTabSz="914400" rtl="0" eaLnBrk="1" latinLnBrk="0" hangingPunct="1">
        <a:lnSpc>
          <a:spcPct val="100000"/>
        </a:lnSpc>
        <a:spcBef>
          <a:spcPts val="600"/>
        </a:spcBef>
        <a:spcAft>
          <a:spcPts val="600"/>
        </a:spcAft>
        <a:buClr>
          <a:schemeClr val="accent3"/>
        </a:buClr>
        <a:buSzPct val="100000"/>
        <a:buFont typeface="Wingdings 2" panose="05020102010507070707" pitchFamily="18" charset="2"/>
        <a:buChar char="¿"/>
        <a:defRPr sz="1100" kern="1200">
          <a:solidFill>
            <a:schemeClr val="accent2"/>
          </a:solidFill>
          <a:latin typeface="+mn-lt"/>
          <a:ea typeface="+mn-ea"/>
          <a:cs typeface="+mn-cs"/>
        </a:defRPr>
      </a:lvl3pPr>
      <a:lvl4pPr marL="360000" indent="-144000" algn="l" defTabSz="914400" rtl="0" eaLnBrk="1" latinLnBrk="0" hangingPunct="1">
        <a:lnSpc>
          <a:spcPct val="120000"/>
        </a:lnSpc>
        <a:spcBef>
          <a:spcPts val="0"/>
        </a:spcBef>
        <a:buClr>
          <a:schemeClr val="accent3"/>
        </a:buClr>
        <a:buSzPct val="100000"/>
        <a:buFont typeface="Arial Black" panose="020B0A04020102020204" pitchFamily="34" charset="0"/>
        <a:buChar char="&gt;"/>
        <a:defRPr sz="1100" kern="1200">
          <a:solidFill>
            <a:schemeClr val="accent2"/>
          </a:solidFill>
          <a:latin typeface="+mn-lt"/>
          <a:ea typeface="+mn-ea"/>
          <a:cs typeface="+mn-cs"/>
        </a:defRPr>
      </a:lvl4pPr>
      <a:lvl5pPr marL="612000" indent="-144000" algn="l" defTabSz="914400" rtl="0" eaLnBrk="1" latinLnBrk="0" hangingPunct="1">
        <a:lnSpc>
          <a:spcPct val="120000"/>
        </a:lnSpc>
        <a:spcBef>
          <a:spcPts val="0"/>
        </a:spcBef>
        <a:buClr>
          <a:schemeClr val="accent3"/>
        </a:buClr>
        <a:buSzPct val="100000"/>
        <a:buFont typeface="Wingdings" panose="05000000000000000000" pitchFamily="2" charset="2"/>
        <a:buChar char="w"/>
        <a:defRPr sz="11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bwMode="gray">
          <a:xfrm>
            <a:off x="503238" y="411163"/>
            <a:ext cx="8389937" cy="720725"/>
          </a:xfrm>
          <a:prstGeom prst="rect">
            <a:avLst/>
          </a:prstGeom>
        </p:spPr>
        <p:txBody>
          <a:bodyPr vert="horz" lIns="0" tIns="0" rIns="0" bIns="0" rtlCol="0" anchor="t" anchorCtr="0">
            <a:noAutofit/>
          </a:bodyPr>
          <a:lstStyle/>
          <a:p>
            <a:r>
              <a:rPr lang="fr-FR" noProof="0" dirty="0" smtClean="0"/>
              <a:t>Titre</a:t>
            </a:r>
            <a:endParaRPr lang="fr-FR" noProof="0" dirty="0"/>
          </a:p>
        </p:txBody>
      </p:sp>
      <p:sp>
        <p:nvSpPr>
          <p:cNvPr id="3" name="Espace réservé du texte 2"/>
          <p:cNvSpPr>
            <a:spLocks noGrp="1"/>
          </p:cNvSpPr>
          <p:nvPr>
            <p:ph type="body" idx="1"/>
          </p:nvPr>
        </p:nvSpPr>
        <p:spPr bwMode="gray">
          <a:xfrm>
            <a:off x="971550" y="1131889"/>
            <a:ext cx="7921625" cy="3492500"/>
          </a:xfrm>
          <a:prstGeom prst="rect">
            <a:avLst/>
          </a:prstGeom>
        </p:spPr>
        <p:txBody>
          <a:bodyPr vert="horz" lIns="0" tIns="0" rIns="0" bIns="0" rtlCol="0" anchor="t" anchorCtr="0">
            <a:noAutofit/>
          </a:bodyPr>
          <a:lstStyle/>
          <a:p>
            <a:pPr lvl="0"/>
            <a:r>
              <a:rPr lang="fr-FR" noProof="0" dirty="0" smtClean="0"/>
              <a:t>Texte de niveau 1</a:t>
            </a:r>
          </a:p>
          <a:p>
            <a:pPr lvl="1"/>
            <a:r>
              <a:rPr lang="fr-FR" noProof="0" dirty="0" smtClean="0"/>
              <a:t>Texte de niveau 2</a:t>
            </a:r>
          </a:p>
          <a:p>
            <a:pPr lvl="2"/>
            <a:r>
              <a:rPr lang="fr-FR" noProof="0" dirty="0" smtClean="0"/>
              <a:t>Texte de niveau 3</a:t>
            </a:r>
          </a:p>
          <a:p>
            <a:pPr lvl="3"/>
            <a:r>
              <a:rPr lang="fr-FR" noProof="0" dirty="0" smtClean="0"/>
              <a:t>Texte de niveau 4</a:t>
            </a:r>
          </a:p>
          <a:p>
            <a:pPr lvl="4"/>
            <a:r>
              <a:rPr lang="fr-FR" noProof="0" dirty="0" smtClean="0"/>
              <a:t>Texte de niveau 5</a:t>
            </a:r>
            <a:endParaRPr lang="fr-FR" noProof="0" dirty="0"/>
          </a:p>
        </p:txBody>
      </p:sp>
      <p:sp>
        <p:nvSpPr>
          <p:cNvPr id="4" name="Espace réservé de la date 3"/>
          <p:cNvSpPr>
            <a:spLocks noGrp="1"/>
          </p:cNvSpPr>
          <p:nvPr>
            <p:ph type="dt" sz="half" idx="2"/>
          </p:nvPr>
        </p:nvSpPr>
        <p:spPr bwMode="gray">
          <a:xfrm>
            <a:off x="-1" y="4911725"/>
            <a:ext cx="503239" cy="231776"/>
          </a:xfrm>
          <a:prstGeom prst="rect">
            <a:avLst/>
          </a:prstGeom>
        </p:spPr>
        <p:txBody>
          <a:bodyPr vert="horz" lIns="0" tIns="0" rIns="0" bIns="0" rtlCol="0" anchor="ctr" anchorCtr="0">
            <a:noAutofit/>
          </a:bodyPr>
          <a:lstStyle>
            <a:lvl1pPr algn="ctr">
              <a:defRPr sz="100">
                <a:solidFill>
                  <a:schemeClr val="bg1">
                    <a:alpha val="0"/>
                  </a:schemeClr>
                </a:solidFill>
              </a:defRPr>
            </a:lvl1pPr>
          </a:lstStyle>
          <a:p>
            <a:r>
              <a:rPr lang="fr-FR" smtClean="0"/>
              <a:t>Jour/mois/année</a:t>
            </a:r>
            <a:endParaRPr lang="fr-FR" dirty="0"/>
          </a:p>
        </p:txBody>
      </p:sp>
      <p:sp>
        <p:nvSpPr>
          <p:cNvPr id="5" name="Espace réservé du pied de page 4"/>
          <p:cNvSpPr>
            <a:spLocks noGrp="1"/>
          </p:cNvSpPr>
          <p:nvPr>
            <p:ph type="ftr" sz="quarter" idx="3"/>
          </p:nvPr>
        </p:nvSpPr>
        <p:spPr bwMode="gray">
          <a:xfrm>
            <a:off x="503239" y="4624388"/>
            <a:ext cx="7164386" cy="324000"/>
          </a:xfrm>
          <a:prstGeom prst="rect">
            <a:avLst/>
          </a:prstGeom>
        </p:spPr>
        <p:txBody>
          <a:bodyPr vert="horz" lIns="0" tIns="0" rIns="0" bIns="0" rtlCol="0" anchor="b" anchorCtr="0">
            <a:noAutofit/>
          </a:bodyPr>
          <a:lstStyle>
            <a:lvl1pPr algn="ctr">
              <a:defRPr sz="950">
                <a:solidFill>
                  <a:schemeClr val="accent2"/>
                </a:solidFill>
              </a:defRPr>
            </a:lvl1pPr>
          </a:lstStyle>
          <a:p>
            <a:pPr algn="l"/>
            <a:r>
              <a:rPr lang="fr-FR" smtClean="0"/>
              <a:t>Safran nom de l’activité / Confidentiel / Date / Direction (menu "Insertion / En-tête et pied de page")</a:t>
            </a:r>
            <a:endParaRPr lang="fr-FR" dirty="0"/>
          </a:p>
        </p:txBody>
      </p:sp>
      <p:sp>
        <p:nvSpPr>
          <p:cNvPr id="6" name="Espace réservé du numéro de diapositive 5"/>
          <p:cNvSpPr>
            <a:spLocks noGrp="1"/>
          </p:cNvSpPr>
          <p:nvPr>
            <p:ph type="sldNum" sz="quarter" idx="4"/>
          </p:nvPr>
        </p:nvSpPr>
        <p:spPr bwMode="gray">
          <a:xfrm>
            <a:off x="250825" y="4624389"/>
            <a:ext cx="235174" cy="324000"/>
          </a:xfrm>
          <a:prstGeom prst="rect">
            <a:avLst/>
          </a:prstGeom>
        </p:spPr>
        <p:txBody>
          <a:bodyPr vert="horz" lIns="0" tIns="0" rIns="0" bIns="0" rtlCol="0" anchor="b" anchorCtr="0">
            <a:noAutofit/>
          </a:bodyPr>
          <a:lstStyle>
            <a:lvl1pPr algn="l">
              <a:defRPr sz="950" b="1">
                <a:solidFill>
                  <a:schemeClr val="accent2"/>
                </a:solidFill>
              </a:defRPr>
            </a:lvl1pPr>
          </a:lstStyle>
          <a:p>
            <a:fld id="{733122C9-A0B9-462F-8757-0847AD287B63}" type="slidenum">
              <a:rPr lang="fr-FR" smtClean="0"/>
              <a:pPr/>
              <a:t>‹N°›</a:t>
            </a:fld>
            <a:endParaRPr lang="fr-FR" dirty="0"/>
          </a:p>
        </p:txBody>
      </p:sp>
      <p:sp>
        <p:nvSpPr>
          <p:cNvPr id="8" name="Rectangle 7"/>
          <p:cNvSpPr/>
          <p:nvPr/>
        </p:nvSpPr>
        <p:spPr bwMode="gray">
          <a:xfrm>
            <a:off x="503238" y="4959801"/>
            <a:ext cx="7164387" cy="1837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r>
              <a:rPr lang="fr-FR" sz="600" dirty="0" smtClean="0">
                <a:solidFill>
                  <a:schemeClr val="accent2"/>
                </a:solidFill>
              </a:rPr>
              <a:t>Ce document et les informations qu’il contient sont la propriété de Safran. Ils ne doivent pas être copiés ni communiqués à un tiers sans l’autorisation préalable et écrite de Safran.</a:t>
            </a:r>
            <a:endParaRPr lang="fr-FR" sz="600" dirty="0">
              <a:solidFill>
                <a:schemeClr val="accent2"/>
              </a:solidFill>
            </a:endParaRPr>
          </a:p>
        </p:txBody>
      </p:sp>
      <p:pic>
        <p:nvPicPr>
          <p:cNvPr id="14" name="Image 1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gray">
          <a:xfrm>
            <a:off x="7678599" y="4712400"/>
            <a:ext cx="1440000" cy="433220"/>
          </a:xfrm>
          <a:prstGeom prst="rect">
            <a:avLst/>
          </a:prstGeom>
        </p:spPr>
      </p:pic>
      <p:sp>
        <p:nvSpPr>
          <p:cNvPr id="7" name="Rectangle 6"/>
          <p:cNvSpPr/>
          <p:nvPr/>
        </p:nvSpPr>
        <p:spPr>
          <a:xfrm>
            <a:off x="252000" y="252000"/>
            <a:ext cx="61200" cy="396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p:cNvSpPr/>
          <p:nvPr/>
        </p:nvSpPr>
        <p:spPr>
          <a:xfrm>
            <a:off x="252000" y="252000"/>
            <a:ext cx="396000" cy="61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637531315"/>
      </p:ext>
    </p:extLst>
  </p:cSld>
  <p:clrMap bg1="lt1" tx1="dk1" bg2="lt2" tx2="dk2" accent1="accent1" accent2="accent2" accent3="accent3" accent4="accent4" accent5="accent5" accent6="accent6" hlink="hlink" folHlink="folHlink"/>
  <p:sldLayoutIdLst>
    <p:sldLayoutId id="2147483917" r:id="rId1"/>
    <p:sldLayoutId id="2147483918" r:id="rId2"/>
    <p:sldLayoutId id="2147483919" r:id="rId3"/>
    <p:sldLayoutId id="2147483920" r:id="rId4"/>
    <p:sldLayoutId id="2147483921" r:id="rId5"/>
    <p:sldLayoutId id="2147483922" r:id="rId6"/>
    <p:sldLayoutId id="2147483923" r:id="rId7"/>
    <p:sldLayoutId id="2147483924" r:id="rId8"/>
  </p:sldLayoutIdLst>
  <p:hf hdr="0"/>
  <p:txStyles>
    <p:titleStyle>
      <a:lvl1pPr algn="l" defTabSz="914400" rtl="0" eaLnBrk="1" latinLnBrk="0" hangingPunct="1">
        <a:lnSpc>
          <a:spcPct val="100000"/>
        </a:lnSpc>
        <a:spcBef>
          <a:spcPct val="0"/>
        </a:spcBef>
        <a:buNone/>
        <a:defRPr sz="165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1800"/>
        </a:spcBef>
        <a:spcAft>
          <a:spcPts val="600"/>
        </a:spcAft>
        <a:buFont typeface="Arial" pitchFamily="34" charset="0"/>
        <a:buNone/>
        <a:defRPr sz="1450" b="1" kern="1200">
          <a:solidFill>
            <a:schemeClr val="accent1"/>
          </a:solidFill>
          <a:latin typeface="+mn-lt"/>
          <a:ea typeface="+mn-ea"/>
          <a:cs typeface="+mn-cs"/>
        </a:defRPr>
      </a:lvl1pPr>
      <a:lvl2pPr marL="0" indent="0" algn="l" defTabSz="914400" rtl="0" eaLnBrk="1" latinLnBrk="0" hangingPunct="1">
        <a:lnSpc>
          <a:spcPct val="100000"/>
        </a:lnSpc>
        <a:spcBef>
          <a:spcPts val="600"/>
        </a:spcBef>
        <a:spcAft>
          <a:spcPts val="600"/>
        </a:spcAft>
        <a:buClr>
          <a:schemeClr val="accent3"/>
        </a:buClr>
        <a:buFont typeface="Wingdings 2" panose="05020102010507070707" pitchFamily="18" charset="2"/>
        <a:buNone/>
        <a:defRPr sz="1100" kern="1200">
          <a:solidFill>
            <a:schemeClr val="accent2"/>
          </a:solidFill>
          <a:latin typeface="+mn-lt"/>
          <a:ea typeface="+mn-ea"/>
          <a:cs typeface="+mn-cs"/>
        </a:defRPr>
      </a:lvl2pPr>
      <a:lvl3pPr marL="144000" indent="-144000" algn="l" defTabSz="914400" rtl="0" eaLnBrk="1" latinLnBrk="0" hangingPunct="1">
        <a:lnSpc>
          <a:spcPct val="100000"/>
        </a:lnSpc>
        <a:spcBef>
          <a:spcPts val="600"/>
        </a:spcBef>
        <a:spcAft>
          <a:spcPts val="600"/>
        </a:spcAft>
        <a:buClr>
          <a:schemeClr val="accent3"/>
        </a:buClr>
        <a:buSzPct val="100000"/>
        <a:buFont typeface="Wingdings 2" panose="05020102010507070707" pitchFamily="18" charset="2"/>
        <a:buChar char="¿"/>
        <a:defRPr sz="1100" kern="1200">
          <a:solidFill>
            <a:schemeClr val="accent2"/>
          </a:solidFill>
          <a:latin typeface="+mn-lt"/>
          <a:ea typeface="+mn-ea"/>
          <a:cs typeface="+mn-cs"/>
        </a:defRPr>
      </a:lvl3pPr>
      <a:lvl4pPr marL="360000" indent="-144000" algn="l" defTabSz="914400" rtl="0" eaLnBrk="1" latinLnBrk="0" hangingPunct="1">
        <a:lnSpc>
          <a:spcPct val="120000"/>
        </a:lnSpc>
        <a:spcBef>
          <a:spcPts val="0"/>
        </a:spcBef>
        <a:buClr>
          <a:schemeClr val="accent3"/>
        </a:buClr>
        <a:buSzPct val="100000"/>
        <a:buFont typeface="Arial Black" panose="020B0A04020102020204" pitchFamily="34" charset="0"/>
        <a:buChar char="&gt;"/>
        <a:defRPr sz="1100" kern="1200">
          <a:solidFill>
            <a:schemeClr val="accent2"/>
          </a:solidFill>
          <a:latin typeface="+mn-lt"/>
          <a:ea typeface="+mn-ea"/>
          <a:cs typeface="+mn-cs"/>
        </a:defRPr>
      </a:lvl4pPr>
      <a:lvl5pPr marL="612000" indent="-144000" algn="l" defTabSz="914400" rtl="0" eaLnBrk="1" latinLnBrk="0" hangingPunct="1">
        <a:lnSpc>
          <a:spcPct val="120000"/>
        </a:lnSpc>
        <a:spcBef>
          <a:spcPts val="0"/>
        </a:spcBef>
        <a:buClr>
          <a:schemeClr val="accent3"/>
        </a:buClr>
        <a:buSzPct val="100000"/>
        <a:buFont typeface="Wingdings" panose="05000000000000000000" pitchFamily="2" charset="2"/>
        <a:buChar char="w"/>
        <a:defRPr sz="11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10.xml"/><Relationship Id="rId5" Type="http://schemas.openxmlformats.org/officeDocument/2006/relationships/image" Target="../media/image31.pn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36.png"/></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10.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5.xml"/><Relationship Id="rId1" Type="http://schemas.openxmlformats.org/officeDocument/2006/relationships/slideLayout" Target="../slideLayouts/slideLayout10.xml"/><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5.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26.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image" Target="../media/image64.png"/><Relationship Id="rId3" Type="http://schemas.openxmlformats.org/officeDocument/2006/relationships/image" Target="../media/image54.png"/><Relationship Id="rId7" Type="http://schemas.openxmlformats.org/officeDocument/2006/relationships/image" Target="../media/image58.png"/><Relationship Id="rId12" Type="http://schemas.openxmlformats.org/officeDocument/2006/relationships/image" Target="../media/image63.png"/><Relationship Id="rId2" Type="http://schemas.openxmlformats.org/officeDocument/2006/relationships/notesSlide" Target="../notesSlides/notesSlide18.xml"/><Relationship Id="rId1" Type="http://schemas.openxmlformats.org/officeDocument/2006/relationships/slideLayout" Target="../slideLayouts/slideLayout13.xml"/><Relationship Id="rId6" Type="http://schemas.openxmlformats.org/officeDocument/2006/relationships/image" Target="../media/image57.png"/><Relationship Id="rId11" Type="http://schemas.openxmlformats.org/officeDocument/2006/relationships/image" Target="../media/image62.png"/><Relationship Id="rId5" Type="http://schemas.openxmlformats.org/officeDocument/2006/relationships/image" Target="../media/image56.png"/><Relationship Id="rId10" Type="http://schemas.openxmlformats.org/officeDocument/2006/relationships/image" Target="../media/image61.png"/><Relationship Id="rId4" Type="http://schemas.openxmlformats.org/officeDocument/2006/relationships/image" Target="../media/image55.png"/><Relationship Id="rId9" Type="http://schemas.openxmlformats.org/officeDocument/2006/relationships/image" Target="../media/image60.png"/></Relationships>
</file>

<file path=ppt/slides/_rels/slide2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0.xml"/><Relationship Id="rId1" Type="http://schemas.openxmlformats.org/officeDocument/2006/relationships/slideLayout" Target="../slideLayouts/slideLayout10.xml"/><Relationship Id="rId4" Type="http://schemas.openxmlformats.org/officeDocument/2006/relationships/image" Target="../media/image67.png"/></Relationships>
</file>

<file path=ppt/slides/_rels/slide2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1.xml"/><Relationship Id="rId1" Type="http://schemas.openxmlformats.org/officeDocument/2006/relationships/slideLayout" Target="../slideLayouts/slideLayout12.xml"/><Relationship Id="rId5" Type="http://schemas.openxmlformats.org/officeDocument/2006/relationships/image" Target="../media/image70.png"/><Relationship Id="rId4" Type="http://schemas.openxmlformats.org/officeDocument/2006/relationships/image" Target="../media/image69.png"/></Relationships>
</file>

<file path=ppt/slides/_rels/slide3.xml.rels><?xml version="1.0" encoding="UTF-8" standalone="yes"?>
<Relationships xmlns="http://schemas.openxmlformats.org/package/2006/relationships"><Relationship Id="rId3" Type="http://schemas.openxmlformats.org/officeDocument/2006/relationships/hyperlink" Target="http://www.paraview.org" TargetMode="External"/><Relationship Id="rId2" Type="http://schemas.openxmlformats.org/officeDocument/2006/relationships/notesSlide" Target="../notesSlides/notesSlide1.xml"/><Relationship Id="rId1" Type="http://schemas.openxmlformats.org/officeDocument/2006/relationships/slideLayout" Target="../slideLayouts/slideLayout10.xml"/><Relationship Id="rId4" Type="http://schemas.openxmlformats.org/officeDocument/2006/relationships/hyperlink" Target="http://www.paraview.org/Wiki/The_ParaView_Tutorial"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3.xml"/><Relationship Id="rId1" Type="http://schemas.openxmlformats.org/officeDocument/2006/relationships/slideLayout" Target="../slideLayouts/slideLayout10.xml"/><Relationship Id="rId6" Type="http://schemas.openxmlformats.org/officeDocument/2006/relationships/image" Target="../media/image75.png"/><Relationship Id="rId5" Type="http://schemas.openxmlformats.org/officeDocument/2006/relationships/image" Target="../media/image74.emf"/><Relationship Id="rId4" Type="http://schemas.openxmlformats.org/officeDocument/2006/relationships/image" Target="../media/image73.png"/></Relationships>
</file>

<file path=ppt/slides/_rels/slide32.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76.png"/><Relationship Id="rId7" Type="http://schemas.openxmlformats.org/officeDocument/2006/relationships/image" Target="../media/image80.png"/><Relationship Id="rId2" Type="http://schemas.openxmlformats.org/officeDocument/2006/relationships/notesSlide" Target="../notesSlides/notesSlide24.xml"/><Relationship Id="rId1" Type="http://schemas.openxmlformats.org/officeDocument/2006/relationships/slideLayout" Target="../slideLayouts/slideLayout10.xml"/><Relationship Id="rId6" Type="http://schemas.openxmlformats.org/officeDocument/2006/relationships/image" Target="../media/image79.png"/><Relationship Id="rId5" Type="http://schemas.openxmlformats.org/officeDocument/2006/relationships/image" Target="../media/image78.png"/><Relationship Id="rId10" Type="http://schemas.openxmlformats.org/officeDocument/2006/relationships/image" Target="../media/image83.png"/><Relationship Id="rId4" Type="http://schemas.openxmlformats.org/officeDocument/2006/relationships/image" Target="../media/image77.png"/><Relationship Id="rId9" Type="http://schemas.openxmlformats.org/officeDocument/2006/relationships/image" Target="../media/image82.png"/></Relationships>
</file>

<file path=ppt/slides/_rels/slide33.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26.xml"/><Relationship Id="rId1" Type="http://schemas.openxmlformats.org/officeDocument/2006/relationships/slideLayout" Target="../slideLayouts/slideLayout10.xml"/><Relationship Id="rId4" Type="http://schemas.openxmlformats.org/officeDocument/2006/relationships/image" Target="../media/image85.png"/></Relationships>
</file>

<file path=ppt/slides/_rels/slide3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hyperlink" Target="http://www.cmake.org/" TargetMode="External"/><Relationship Id="rId2" Type="http://schemas.openxmlformats.org/officeDocument/2006/relationships/notesSlide" Target="../notesSlides/notesSlide28.xml"/><Relationship Id="rId1" Type="http://schemas.openxmlformats.org/officeDocument/2006/relationships/slideLayout" Target="../slideLayouts/slideLayout10.xml"/><Relationship Id="rId5" Type="http://schemas.openxmlformats.org/officeDocument/2006/relationships/hyperlink" Target="http://www.paraview.org/Wiki/Setting_up_a_ParaView_Server#Compiling" TargetMode="External"/><Relationship Id="rId4" Type="http://schemas.openxmlformats.org/officeDocument/2006/relationships/hyperlink" Target="http://www.mesa3d.org/"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88.tiff"/><Relationship Id="rId2" Type="http://schemas.openxmlformats.org/officeDocument/2006/relationships/image" Target="../media/image87.png"/><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3" Type="http://schemas.openxmlformats.org/officeDocument/2006/relationships/hyperlink" Target="http://paraview.org/Wiki/images/4/48/CatalystUsersGuide.pdf" TargetMode="External"/><Relationship Id="rId2" Type="http://schemas.openxmlformats.org/officeDocument/2006/relationships/notesSlide" Target="../notesSlides/notesSlide31.xml"/><Relationship Id="rId1" Type="http://schemas.openxmlformats.org/officeDocument/2006/relationships/slideLayout" Target="../slideLayouts/slideLayout10.xml"/><Relationship Id="rId5" Type="http://schemas.openxmlformats.org/officeDocument/2006/relationships/hyperlink" Target="https://github.com/acbauer/CatalystExampleCode" TargetMode="External"/><Relationship Id="rId4" Type="http://schemas.openxmlformats.org/officeDocument/2006/relationships/hyperlink" Target="http://catalyst.paraview.org/" TargetMode="Externa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10"/>
          <p:cNvSpPr>
            <a:spLocks noGrp="1"/>
          </p:cNvSpPr>
          <p:nvPr>
            <p:ph type="title"/>
          </p:nvPr>
        </p:nvSpPr>
        <p:spPr/>
        <p:txBody>
          <a:bodyPr/>
          <a:lstStyle/>
          <a:p>
            <a:r>
              <a:rPr lang="fr-FR" dirty="0" smtClean="0"/>
              <a:t>Introduction a </a:t>
            </a:r>
            <a:r>
              <a:rPr lang="fr-FR" dirty="0" err="1" smtClean="0"/>
              <a:t>Paraview</a:t>
            </a:r>
            <a:endParaRPr lang="fr-FR" dirty="0"/>
          </a:p>
        </p:txBody>
      </p:sp>
      <p:sp>
        <p:nvSpPr>
          <p:cNvPr id="5" name="Espace réservé de la date 4"/>
          <p:cNvSpPr>
            <a:spLocks noGrp="1"/>
          </p:cNvSpPr>
          <p:nvPr>
            <p:ph type="dt" sz="half" idx="2"/>
          </p:nvPr>
        </p:nvSpPr>
        <p:spPr/>
        <p:txBody>
          <a:bodyPr/>
          <a:lstStyle/>
          <a:p>
            <a:r>
              <a:rPr lang="fr-FR" smtClean="0"/>
              <a:t>14/mai/2017 Felipe Bordeu</a:t>
            </a:r>
            <a:endParaRPr lang="fr-FR" dirty="0"/>
          </a:p>
        </p:txBody>
      </p:sp>
      <p:sp>
        <p:nvSpPr>
          <p:cNvPr id="7" name="Espace réservé du numéro de diapositive 6"/>
          <p:cNvSpPr>
            <a:spLocks noGrp="1"/>
          </p:cNvSpPr>
          <p:nvPr>
            <p:ph type="sldNum" sz="quarter" idx="4"/>
          </p:nvPr>
        </p:nvSpPr>
        <p:spPr/>
        <p:txBody>
          <a:bodyPr/>
          <a:lstStyle/>
          <a:p>
            <a:fld id="{733122C9-A0B9-462F-8757-0847AD287B63}" type="slidenum">
              <a:rPr lang="fr-FR" smtClean="0"/>
              <a:pPr/>
              <a:t>1</a:t>
            </a:fld>
            <a:endParaRPr lang="fr-FR" dirty="0"/>
          </a:p>
        </p:txBody>
      </p:sp>
      <p:pic>
        <p:nvPicPr>
          <p:cNvPr id="1331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207" t="8042" r="2876" b="43954"/>
          <a:stretch/>
        </p:blipFill>
        <p:spPr bwMode="auto">
          <a:xfrm>
            <a:off x="5141168" y="1985010"/>
            <a:ext cx="2743200" cy="5867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493327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Espace réservé pour une image  1"/>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13" r="13"/>
          <a:stretch>
            <a:fillRect/>
          </a:stretch>
        </p:blipFill>
        <p:spPr/>
      </p:pic>
      <p:sp>
        <p:nvSpPr>
          <p:cNvPr id="3" name="Espace réservé de la date 2"/>
          <p:cNvSpPr>
            <a:spLocks noGrp="1"/>
          </p:cNvSpPr>
          <p:nvPr>
            <p:ph type="dt" sz="half" idx="16"/>
          </p:nvPr>
        </p:nvSpPr>
        <p:spPr/>
        <p:txBody>
          <a:bodyPr/>
          <a:lstStyle/>
          <a:p>
            <a:r>
              <a:rPr lang="fr-FR" smtClean="0"/>
              <a:t>14/mai/2017 Felipe Bordeu</a:t>
            </a:r>
            <a:endParaRPr lang="fr-FR" dirty="0"/>
          </a:p>
        </p:txBody>
      </p:sp>
      <p:sp>
        <p:nvSpPr>
          <p:cNvPr id="5" name="Espace réservé du numéro de diapositive 4"/>
          <p:cNvSpPr>
            <a:spLocks noGrp="1"/>
          </p:cNvSpPr>
          <p:nvPr>
            <p:ph type="sldNum" sz="quarter" idx="18"/>
          </p:nvPr>
        </p:nvSpPr>
        <p:spPr/>
        <p:txBody>
          <a:bodyPr/>
          <a:lstStyle/>
          <a:p>
            <a:fld id="{733122C9-A0B9-462F-8757-0847AD287B63}" type="slidenum">
              <a:rPr lang="fr-FR" smtClean="0"/>
              <a:pPr/>
              <a:t>10</a:t>
            </a:fld>
            <a:endParaRPr lang="fr-FR" dirty="0"/>
          </a:p>
        </p:txBody>
      </p:sp>
      <p:sp>
        <p:nvSpPr>
          <p:cNvPr id="6" name="Espace réservé du texte 5"/>
          <p:cNvSpPr>
            <a:spLocks noGrp="1"/>
          </p:cNvSpPr>
          <p:nvPr>
            <p:ph type="body" sz="quarter" idx="22"/>
          </p:nvPr>
        </p:nvSpPr>
        <p:spPr/>
        <p:txBody>
          <a:bodyPr/>
          <a:lstStyle/>
          <a:p>
            <a:r>
              <a:rPr lang="fr-FR" dirty="0" smtClean="0"/>
              <a:t>Basic Usage</a:t>
            </a:r>
            <a:endParaRPr lang="fr-FR" dirty="0"/>
          </a:p>
        </p:txBody>
      </p:sp>
      <p:sp>
        <p:nvSpPr>
          <p:cNvPr id="12" name="Espace réservé du texte 11"/>
          <p:cNvSpPr>
            <a:spLocks noGrp="1"/>
          </p:cNvSpPr>
          <p:nvPr>
            <p:ph type="body" sz="quarter" idx="23"/>
          </p:nvPr>
        </p:nvSpPr>
        <p:spPr/>
        <p:txBody>
          <a:bodyPr/>
          <a:lstStyle/>
          <a:p>
            <a:endParaRPr lang="fr-FR"/>
          </a:p>
        </p:txBody>
      </p:sp>
      <p:sp>
        <p:nvSpPr>
          <p:cNvPr id="13" name="Espace réservé du texte 12"/>
          <p:cNvSpPr>
            <a:spLocks noGrp="1"/>
          </p:cNvSpPr>
          <p:nvPr>
            <p:ph type="body" sz="quarter" idx="24"/>
          </p:nvPr>
        </p:nvSpPr>
        <p:spPr/>
        <p:txBody>
          <a:bodyPr/>
          <a:lstStyle/>
          <a:p>
            <a:endParaRPr lang="fr-FR"/>
          </a:p>
        </p:txBody>
      </p:sp>
      <p:sp>
        <p:nvSpPr>
          <p:cNvPr id="14" name="Espace réservé du texte 13"/>
          <p:cNvSpPr>
            <a:spLocks noGrp="1"/>
          </p:cNvSpPr>
          <p:nvPr>
            <p:ph type="body" sz="quarter" idx="25"/>
          </p:nvPr>
        </p:nvSpPr>
        <p:spPr/>
        <p:txBody>
          <a:bodyPr/>
          <a:lstStyle/>
          <a:p>
            <a:endParaRPr lang="fr-FR"/>
          </a:p>
        </p:txBody>
      </p:sp>
      <p:sp>
        <p:nvSpPr>
          <p:cNvPr id="10" name="Titre 9"/>
          <p:cNvSpPr>
            <a:spLocks noGrp="1"/>
          </p:cNvSpPr>
          <p:nvPr>
            <p:ph type="title"/>
          </p:nvPr>
        </p:nvSpPr>
        <p:spPr/>
        <p:txBody>
          <a:bodyPr/>
          <a:lstStyle/>
          <a:p>
            <a:r>
              <a:rPr lang="fr-FR" dirty="0" smtClean="0"/>
              <a:t>2</a:t>
            </a:r>
            <a:endParaRPr lang="fr-FR" dirty="0"/>
          </a:p>
        </p:txBody>
      </p:sp>
    </p:spTree>
    <p:extLst>
      <p:ext uri="{BB962C8B-B14F-4D97-AF65-F5344CB8AC3E}">
        <p14:creationId xmlns:p14="http://schemas.microsoft.com/office/powerpoint/2010/main" val="41626618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e la date 9"/>
          <p:cNvSpPr>
            <a:spLocks noGrp="1"/>
          </p:cNvSpPr>
          <p:nvPr>
            <p:ph type="dt" sz="half" idx="10"/>
          </p:nvPr>
        </p:nvSpPr>
        <p:spPr/>
        <p:txBody>
          <a:bodyPr/>
          <a:lstStyle/>
          <a:p>
            <a:r>
              <a:rPr lang="fr-FR" smtClean="0"/>
              <a:t>14/mai/2017 Felipe Bordeu</a:t>
            </a:r>
            <a:endParaRPr lang="fr-FR" dirty="0"/>
          </a:p>
        </p:txBody>
      </p:sp>
      <p:sp>
        <p:nvSpPr>
          <p:cNvPr id="12" name="Espace réservé du numéro de diapositive 11"/>
          <p:cNvSpPr>
            <a:spLocks noGrp="1"/>
          </p:cNvSpPr>
          <p:nvPr>
            <p:ph type="sldNum" sz="quarter" idx="12"/>
          </p:nvPr>
        </p:nvSpPr>
        <p:spPr/>
        <p:txBody>
          <a:bodyPr/>
          <a:lstStyle/>
          <a:p>
            <a:fld id="{733122C9-A0B9-462F-8757-0847AD287B63}" type="slidenum">
              <a:rPr lang="fr-FR" smtClean="0"/>
              <a:pPr/>
              <a:t>11</a:t>
            </a:fld>
            <a:endParaRPr lang="fr-FR"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49546" y="383684"/>
            <a:ext cx="6751764" cy="42128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ext Box 6"/>
          <p:cNvSpPr txBox="1">
            <a:spLocks noChangeArrowheads="1"/>
          </p:cNvSpPr>
          <p:nvPr/>
        </p:nvSpPr>
        <p:spPr bwMode="auto">
          <a:xfrm>
            <a:off x="1006526" y="411510"/>
            <a:ext cx="1174750" cy="366712"/>
          </a:xfrm>
          <a:prstGeom prst="rect">
            <a:avLst/>
          </a:prstGeom>
          <a:noFill/>
          <a:ln w="9525">
            <a:noFill/>
            <a:miter lim="800000"/>
            <a:headEnd/>
            <a:tailEnd/>
          </a:ln>
        </p:spPr>
        <p:txBody>
          <a:bodyPr wrap="none">
            <a:spAutoFit/>
          </a:bodyPr>
          <a:lstStyle/>
          <a:p>
            <a:pPr eaLnBrk="1" hangingPunct="1"/>
            <a:r>
              <a:rPr lang="en-US" sz="1800" dirty="0">
                <a:latin typeface="Arial" charset="0"/>
              </a:rPr>
              <a:t>Menu Bar</a:t>
            </a:r>
          </a:p>
        </p:txBody>
      </p:sp>
      <p:sp>
        <p:nvSpPr>
          <p:cNvPr id="14" name="Text Box 7"/>
          <p:cNvSpPr txBox="1">
            <a:spLocks noChangeArrowheads="1"/>
          </p:cNvSpPr>
          <p:nvPr/>
        </p:nvSpPr>
        <p:spPr bwMode="auto">
          <a:xfrm>
            <a:off x="1108126" y="660201"/>
            <a:ext cx="1073150" cy="366713"/>
          </a:xfrm>
          <a:prstGeom prst="rect">
            <a:avLst/>
          </a:prstGeom>
          <a:noFill/>
          <a:ln w="9525">
            <a:noFill/>
            <a:miter lim="800000"/>
            <a:headEnd/>
            <a:tailEnd/>
          </a:ln>
        </p:spPr>
        <p:txBody>
          <a:bodyPr wrap="none">
            <a:spAutoFit/>
          </a:bodyPr>
          <a:lstStyle/>
          <a:p>
            <a:pPr eaLnBrk="1" hangingPunct="1"/>
            <a:r>
              <a:rPr lang="en-US" sz="1800" dirty="0">
                <a:latin typeface="Arial" charset="0"/>
              </a:rPr>
              <a:t>Toolbars</a:t>
            </a:r>
          </a:p>
        </p:txBody>
      </p:sp>
      <p:sp>
        <p:nvSpPr>
          <p:cNvPr id="15" name="Text Box 8"/>
          <p:cNvSpPr txBox="1">
            <a:spLocks noChangeArrowheads="1"/>
          </p:cNvSpPr>
          <p:nvPr/>
        </p:nvSpPr>
        <p:spPr bwMode="auto">
          <a:xfrm>
            <a:off x="282626" y="1168710"/>
            <a:ext cx="1898650" cy="366713"/>
          </a:xfrm>
          <a:prstGeom prst="rect">
            <a:avLst/>
          </a:prstGeom>
          <a:noFill/>
          <a:ln w="9525">
            <a:noFill/>
            <a:miter lim="800000"/>
            <a:headEnd/>
            <a:tailEnd/>
          </a:ln>
        </p:spPr>
        <p:txBody>
          <a:bodyPr wrap="none">
            <a:spAutoFit/>
          </a:bodyPr>
          <a:lstStyle/>
          <a:p>
            <a:pPr eaLnBrk="1" hangingPunct="1"/>
            <a:r>
              <a:rPr lang="en-US" sz="1800" dirty="0">
                <a:latin typeface="Arial" charset="0"/>
              </a:rPr>
              <a:t>Pipeline Browser</a:t>
            </a:r>
          </a:p>
        </p:txBody>
      </p:sp>
      <p:sp>
        <p:nvSpPr>
          <p:cNvPr id="16" name="Text Box 9"/>
          <p:cNvSpPr txBox="1">
            <a:spLocks noChangeArrowheads="1"/>
          </p:cNvSpPr>
          <p:nvPr/>
        </p:nvSpPr>
        <p:spPr bwMode="auto">
          <a:xfrm>
            <a:off x="290051" y="1730256"/>
            <a:ext cx="1891225" cy="369332"/>
          </a:xfrm>
          <a:prstGeom prst="rect">
            <a:avLst/>
          </a:prstGeom>
          <a:noFill/>
          <a:ln w="9525">
            <a:noFill/>
            <a:miter lim="800000"/>
            <a:headEnd/>
            <a:tailEnd/>
          </a:ln>
        </p:spPr>
        <p:txBody>
          <a:bodyPr wrap="none">
            <a:spAutoFit/>
          </a:bodyPr>
          <a:lstStyle/>
          <a:p>
            <a:pPr eaLnBrk="1" hangingPunct="1"/>
            <a:r>
              <a:rPr lang="en-US" sz="1800" dirty="0" smtClean="0">
                <a:latin typeface="Arial" charset="0"/>
              </a:rPr>
              <a:t>Properties Panel</a:t>
            </a:r>
            <a:endParaRPr lang="en-US" sz="1800" dirty="0">
              <a:latin typeface="Arial" charset="0"/>
            </a:endParaRPr>
          </a:p>
        </p:txBody>
      </p:sp>
      <p:sp>
        <p:nvSpPr>
          <p:cNvPr id="17" name="Text Box 10"/>
          <p:cNvSpPr txBox="1">
            <a:spLocks noChangeArrowheads="1"/>
          </p:cNvSpPr>
          <p:nvPr/>
        </p:nvSpPr>
        <p:spPr bwMode="auto">
          <a:xfrm>
            <a:off x="1146226" y="3291830"/>
            <a:ext cx="1035050" cy="366713"/>
          </a:xfrm>
          <a:prstGeom prst="rect">
            <a:avLst/>
          </a:prstGeom>
          <a:noFill/>
          <a:ln w="9525">
            <a:noFill/>
            <a:miter lim="800000"/>
            <a:headEnd/>
            <a:tailEnd/>
          </a:ln>
        </p:spPr>
        <p:txBody>
          <a:bodyPr wrap="none">
            <a:spAutoFit/>
          </a:bodyPr>
          <a:lstStyle/>
          <a:p>
            <a:pPr eaLnBrk="1" hangingPunct="1"/>
            <a:r>
              <a:rPr lang="en-US" sz="1800" dirty="0">
                <a:latin typeface="Arial" charset="0"/>
              </a:rPr>
              <a:t>3D View</a:t>
            </a:r>
          </a:p>
        </p:txBody>
      </p:sp>
      <p:sp>
        <p:nvSpPr>
          <p:cNvPr id="18" name="Text Box 9"/>
          <p:cNvSpPr txBox="1">
            <a:spLocks noChangeArrowheads="1"/>
          </p:cNvSpPr>
          <p:nvPr/>
        </p:nvSpPr>
        <p:spPr bwMode="auto">
          <a:xfrm>
            <a:off x="216926" y="2080396"/>
            <a:ext cx="1964350" cy="369332"/>
          </a:xfrm>
          <a:prstGeom prst="rect">
            <a:avLst/>
          </a:prstGeom>
          <a:noFill/>
          <a:ln w="9525">
            <a:noFill/>
            <a:miter lim="800000"/>
            <a:headEnd/>
            <a:tailEnd/>
          </a:ln>
        </p:spPr>
        <p:txBody>
          <a:bodyPr wrap="none">
            <a:spAutoFit/>
          </a:bodyPr>
          <a:lstStyle/>
          <a:p>
            <a:pPr eaLnBrk="1" hangingPunct="1"/>
            <a:r>
              <a:rPr lang="en-US" sz="1800" dirty="0" smtClean="0">
                <a:latin typeface="Arial" charset="0"/>
              </a:rPr>
              <a:t>Advanced Toggle</a:t>
            </a:r>
            <a:endParaRPr lang="en-US" sz="1800" dirty="0">
              <a:latin typeface="Arial" charset="0"/>
            </a:endParaRPr>
          </a:p>
        </p:txBody>
      </p:sp>
      <p:sp>
        <p:nvSpPr>
          <p:cNvPr id="19" name="Line 11"/>
          <p:cNvSpPr>
            <a:spLocks noChangeShapeType="1"/>
          </p:cNvSpPr>
          <p:nvPr/>
        </p:nvSpPr>
        <p:spPr bwMode="auto">
          <a:xfrm flipV="1">
            <a:off x="2181274" y="594866"/>
            <a:ext cx="604019" cy="0"/>
          </a:xfrm>
          <a:prstGeom prst="line">
            <a:avLst/>
          </a:prstGeom>
          <a:noFill/>
          <a:ln w="3175">
            <a:solidFill>
              <a:schemeClr val="bg2"/>
            </a:solidFill>
            <a:round/>
            <a:headEnd/>
            <a:tailEnd/>
          </a:ln>
        </p:spPr>
        <p:txBody>
          <a:bodyPr/>
          <a:lstStyle/>
          <a:p>
            <a:endParaRPr lang="en-US"/>
          </a:p>
        </p:txBody>
      </p:sp>
      <p:sp>
        <p:nvSpPr>
          <p:cNvPr id="20" name="Line 11"/>
          <p:cNvSpPr>
            <a:spLocks noChangeShapeType="1"/>
          </p:cNvSpPr>
          <p:nvPr/>
        </p:nvSpPr>
        <p:spPr bwMode="auto">
          <a:xfrm>
            <a:off x="2181275" y="843557"/>
            <a:ext cx="587868" cy="1"/>
          </a:xfrm>
          <a:prstGeom prst="line">
            <a:avLst/>
          </a:prstGeom>
          <a:noFill/>
          <a:ln w="3175">
            <a:solidFill>
              <a:schemeClr val="bg2"/>
            </a:solidFill>
            <a:round/>
            <a:headEnd/>
            <a:tailEnd/>
          </a:ln>
        </p:spPr>
        <p:txBody>
          <a:bodyPr/>
          <a:lstStyle/>
          <a:p>
            <a:endParaRPr lang="en-US"/>
          </a:p>
        </p:txBody>
      </p:sp>
      <p:sp>
        <p:nvSpPr>
          <p:cNvPr id="21" name="Line 11"/>
          <p:cNvSpPr>
            <a:spLocks noChangeShapeType="1"/>
          </p:cNvSpPr>
          <p:nvPr/>
        </p:nvSpPr>
        <p:spPr bwMode="auto">
          <a:xfrm flipV="1">
            <a:off x="2181276" y="1352066"/>
            <a:ext cx="965968" cy="0"/>
          </a:xfrm>
          <a:prstGeom prst="line">
            <a:avLst/>
          </a:prstGeom>
          <a:noFill/>
          <a:ln w="3175">
            <a:solidFill>
              <a:schemeClr val="bg2"/>
            </a:solidFill>
            <a:round/>
            <a:headEnd/>
            <a:tailEnd/>
          </a:ln>
        </p:spPr>
        <p:txBody>
          <a:bodyPr/>
          <a:lstStyle/>
          <a:p>
            <a:endParaRPr lang="en-US"/>
          </a:p>
        </p:txBody>
      </p:sp>
      <p:sp>
        <p:nvSpPr>
          <p:cNvPr id="22" name="Line 11"/>
          <p:cNvSpPr>
            <a:spLocks noChangeShapeType="1"/>
          </p:cNvSpPr>
          <p:nvPr/>
        </p:nvSpPr>
        <p:spPr bwMode="auto">
          <a:xfrm flipV="1">
            <a:off x="2181275" y="1935208"/>
            <a:ext cx="1030011" cy="0"/>
          </a:xfrm>
          <a:prstGeom prst="line">
            <a:avLst/>
          </a:prstGeom>
          <a:noFill/>
          <a:ln w="3175">
            <a:solidFill>
              <a:schemeClr val="bg2"/>
            </a:solidFill>
            <a:round/>
            <a:headEnd/>
            <a:tailEnd/>
          </a:ln>
        </p:spPr>
        <p:txBody>
          <a:bodyPr/>
          <a:lstStyle/>
          <a:p>
            <a:endParaRPr lang="en-US"/>
          </a:p>
        </p:txBody>
      </p:sp>
      <p:sp>
        <p:nvSpPr>
          <p:cNvPr id="23" name="Line 11"/>
          <p:cNvSpPr>
            <a:spLocks noChangeShapeType="1"/>
          </p:cNvSpPr>
          <p:nvPr/>
        </p:nvSpPr>
        <p:spPr bwMode="auto">
          <a:xfrm flipV="1">
            <a:off x="2181276" y="2211710"/>
            <a:ext cx="1424858" cy="0"/>
          </a:xfrm>
          <a:prstGeom prst="line">
            <a:avLst/>
          </a:prstGeom>
          <a:noFill/>
          <a:ln w="3175">
            <a:solidFill>
              <a:schemeClr val="bg2"/>
            </a:solidFill>
            <a:round/>
            <a:headEnd/>
            <a:tailEnd/>
          </a:ln>
        </p:spPr>
        <p:txBody>
          <a:bodyPr/>
          <a:lstStyle/>
          <a:p>
            <a:endParaRPr lang="en-US"/>
          </a:p>
        </p:txBody>
      </p:sp>
      <p:sp>
        <p:nvSpPr>
          <p:cNvPr id="24" name="Line 11"/>
          <p:cNvSpPr>
            <a:spLocks noChangeShapeType="1"/>
          </p:cNvSpPr>
          <p:nvPr/>
        </p:nvSpPr>
        <p:spPr bwMode="auto">
          <a:xfrm flipV="1">
            <a:off x="2181274" y="3291830"/>
            <a:ext cx="2606750" cy="183356"/>
          </a:xfrm>
          <a:prstGeom prst="line">
            <a:avLst/>
          </a:prstGeom>
          <a:noFill/>
          <a:ln w="3175">
            <a:solidFill>
              <a:schemeClr val="bg2"/>
            </a:solidFill>
            <a:round/>
            <a:headEnd/>
            <a:tailEnd/>
          </a:ln>
        </p:spPr>
        <p:txBody>
          <a:bodyPr/>
          <a:lstStyle/>
          <a:p>
            <a:endParaRPr lang="en-US"/>
          </a:p>
        </p:txBody>
      </p:sp>
    </p:spTree>
    <p:extLst>
      <p:ext uri="{BB962C8B-B14F-4D97-AF65-F5344CB8AC3E}">
        <p14:creationId xmlns:p14="http://schemas.microsoft.com/office/powerpoint/2010/main" val="23681053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4"/>
          <p:cNvSpPr>
            <a:spLocks noGrp="1" noChangeArrowheads="1"/>
          </p:cNvSpPr>
          <p:nvPr>
            <p:ph type="title"/>
          </p:nvPr>
        </p:nvSpPr>
        <p:spPr/>
        <p:txBody>
          <a:bodyPr/>
          <a:lstStyle/>
          <a:p>
            <a:r>
              <a:rPr lang="en-US" smtClean="0">
                <a:ea typeface="ＭＳ Ｐゴシック" pitchFamily="-107" charset="-128"/>
              </a:rPr>
              <a:t>Getting Back GUI Components</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843558"/>
            <a:ext cx="4086225" cy="3905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71114813"/>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n-US" dirty="0" smtClean="0">
                <a:ea typeface="ＭＳ Ｐゴシック" pitchFamily="-107" charset="-128"/>
              </a:rPr>
              <a:t>Creating a Cylinder Source</a:t>
            </a:r>
          </a:p>
        </p:txBody>
      </p:sp>
      <p:sp>
        <p:nvSpPr>
          <p:cNvPr id="46083" name="Rectangle 3"/>
          <p:cNvSpPr>
            <a:spLocks noGrp="1" noChangeArrowheads="1"/>
          </p:cNvSpPr>
          <p:nvPr>
            <p:ph type="body" idx="1"/>
          </p:nvPr>
        </p:nvSpPr>
        <p:spPr/>
        <p:txBody>
          <a:bodyPr/>
          <a:lstStyle/>
          <a:p>
            <a:pPr marL="781050" indent="-609600">
              <a:buFontTx/>
              <a:buAutoNum type="arabicPeriod"/>
            </a:pPr>
            <a:r>
              <a:rPr lang="en-US" dirty="0" smtClean="0">
                <a:latin typeface="+mj-lt"/>
                <a:ea typeface="ＭＳ Ｐゴシック" pitchFamily="-107" charset="-128"/>
                <a:cs typeface="Times New Roman" pitchFamily="-107" charset="0"/>
              </a:rPr>
              <a:t>Go to the “Source” menu and select ”Cylinder”.</a:t>
            </a:r>
            <a:r>
              <a:rPr lang="en-US" dirty="0" smtClean="0">
                <a:latin typeface="+mj-lt"/>
                <a:ea typeface="ＭＳ Ｐゴシック" pitchFamily="-107" charset="-128"/>
              </a:rPr>
              <a:t> </a:t>
            </a:r>
          </a:p>
          <a:p>
            <a:pPr marL="781050" indent="-609600">
              <a:buFontTx/>
              <a:buAutoNum type="arabicPeriod"/>
            </a:pPr>
            <a:r>
              <a:rPr lang="en-US" dirty="0" smtClean="0">
                <a:latin typeface="+mj-lt"/>
                <a:ea typeface="ＭＳ Ｐゴシック" pitchFamily="-107" charset="-128"/>
                <a:cs typeface="Times New Roman" pitchFamily="-107" charset="0"/>
              </a:rPr>
              <a:t>Click the “Apply” button to accept the default parameters.</a:t>
            </a:r>
            <a:r>
              <a:rPr lang="en-US" dirty="0" smtClean="0">
                <a:latin typeface="+mj-lt"/>
                <a:ea typeface="ＭＳ Ｐゴシック" pitchFamily="-107" charset="-128"/>
              </a:rPr>
              <a:t> </a:t>
            </a:r>
          </a:p>
          <a:p>
            <a:pPr marL="781050" indent="-609600">
              <a:buFontTx/>
              <a:buAutoNum type="arabicPeriod"/>
            </a:pPr>
            <a:r>
              <a:rPr lang="en-US" dirty="0" smtClean="0">
                <a:latin typeface="+mj-lt"/>
                <a:ea typeface="ＭＳ Ｐゴシック" pitchFamily="-107" charset="-128"/>
              </a:rPr>
              <a:t>You can active the “Apply changes to parameters automatically” </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99882" y="1661368"/>
            <a:ext cx="904875" cy="257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52320" y="2180853"/>
            <a:ext cx="381000" cy="361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13205523"/>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US" smtClean="0">
                <a:ea typeface="ＭＳ Ｐゴシック" pitchFamily="-107" charset="-128"/>
              </a:rPr>
              <a:t>Simple Camera Manipulation</a:t>
            </a:r>
          </a:p>
        </p:txBody>
      </p:sp>
      <p:sp>
        <p:nvSpPr>
          <p:cNvPr id="48131" name="Rectangle 3"/>
          <p:cNvSpPr>
            <a:spLocks noGrp="1" noChangeArrowheads="1"/>
          </p:cNvSpPr>
          <p:nvPr>
            <p:ph type="body" idx="1"/>
          </p:nvPr>
        </p:nvSpPr>
        <p:spPr/>
        <p:txBody>
          <a:bodyPr/>
          <a:lstStyle/>
          <a:p>
            <a:r>
              <a:rPr lang="en-US" dirty="0" smtClean="0">
                <a:ea typeface="ＭＳ Ｐゴシック" pitchFamily="-107" charset="-128"/>
              </a:rPr>
              <a:t>Drag left, middle, right buttons for rotate, pan, zoom.</a:t>
            </a:r>
          </a:p>
          <a:p>
            <a:pPr lvl="1"/>
            <a:r>
              <a:rPr lang="en-US" dirty="0" smtClean="0">
                <a:ea typeface="ＭＳ Ｐゴシック" pitchFamily="-107" charset="-128"/>
              </a:rPr>
              <a:t>Also use Shift, Ctrl, Alt modifiers.</a:t>
            </a:r>
          </a:p>
        </p:txBody>
      </p:sp>
      <p:pic>
        <p:nvPicPr>
          <p:cNvPr id="2" name="Picture 1" descr="ToolbarCamera.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584" y="2139702"/>
            <a:ext cx="4965080" cy="558730"/>
          </a:xfrm>
          <a:prstGeom prst="rect">
            <a:avLst/>
          </a:prstGeom>
        </p:spPr>
      </p:pic>
      <p:pic>
        <p:nvPicPr>
          <p:cNvPr id="5" name="Picture 4" descr="ToolbarCenterAxis.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84168" y="2221950"/>
            <a:ext cx="2260318" cy="469841"/>
          </a:xfrm>
          <a:prstGeom prst="rect">
            <a:avLst/>
          </a:prstGeom>
        </p:spPr>
      </p:pic>
    </p:spTree>
    <p:extLst>
      <p:ext uri="{BB962C8B-B14F-4D97-AF65-F5344CB8AC3E}">
        <p14:creationId xmlns:p14="http://schemas.microsoft.com/office/powerpoint/2010/main" val="551163197"/>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n-US" dirty="0" smtClean="0">
                <a:ea typeface="ＭＳ Ｐゴシック" pitchFamily="-107" charset="-128"/>
              </a:rPr>
              <a:t>Creating a Cylinder Source</a:t>
            </a:r>
          </a:p>
        </p:txBody>
      </p:sp>
      <p:sp>
        <p:nvSpPr>
          <p:cNvPr id="46083" name="Rectangle 3"/>
          <p:cNvSpPr>
            <a:spLocks noGrp="1" noChangeArrowheads="1"/>
          </p:cNvSpPr>
          <p:nvPr>
            <p:ph type="body" idx="1"/>
          </p:nvPr>
        </p:nvSpPr>
        <p:spPr>
          <a:xfrm>
            <a:off x="971551" y="1131889"/>
            <a:ext cx="6768802" cy="3492500"/>
          </a:xfrm>
        </p:spPr>
        <p:txBody>
          <a:bodyPr/>
          <a:lstStyle/>
          <a:p>
            <a:pPr marL="781050" indent="-609600">
              <a:buFontTx/>
              <a:buAutoNum type="arabicPeriod"/>
            </a:pPr>
            <a:r>
              <a:rPr lang="en-US" dirty="0" smtClean="0">
                <a:latin typeface="+mj-lt"/>
                <a:ea typeface="ＭＳ Ｐゴシック" pitchFamily="-107" charset="-128"/>
                <a:cs typeface="Times New Roman" pitchFamily="-107" charset="0"/>
              </a:rPr>
              <a:t>Go to the “Source” menu and select ”Cylinder”.</a:t>
            </a:r>
            <a:r>
              <a:rPr lang="en-US" dirty="0" smtClean="0">
                <a:latin typeface="+mj-lt"/>
                <a:ea typeface="ＭＳ Ｐゴシック" pitchFamily="-107" charset="-128"/>
              </a:rPr>
              <a:t> </a:t>
            </a:r>
          </a:p>
          <a:p>
            <a:pPr marL="781050" indent="-609600">
              <a:buFontTx/>
              <a:buAutoNum type="arabicPeriod"/>
            </a:pPr>
            <a:r>
              <a:rPr lang="en-US" dirty="0" smtClean="0">
                <a:latin typeface="+mj-lt"/>
                <a:ea typeface="ＭＳ Ｐゴシック" pitchFamily="-107" charset="-128"/>
                <a:cs typeface="Times New Roman" pitchFamily="-107" charset="0"/>
              </a:rPr>
              <a:t>Click the “Apply” button to accept the default parameters.</a:t>
            </a:r>
            <a:r>
              <a:rPr lang="en-US" dirty="0" smtClean="0">
                <a:latin typeface="+mj-lt"/>
                <a:ea typeface="ＭＳ Ｐゴシック" pitchFamily="-107" charset="-128"/>
              </a:rPr>
              <a:t/>
            </a:r>
            <a:br>
              <a:rPr lang="en-US" dirty="0" smtClean="0">
                <a:latin typeface="+mj-lt"/>
                <a:ea typeface="ＭＳ Ｐゴシック" pitchFamily="-107" charset="-128"/>
              </a:rPr>
            </a:br>
            <a:r>
              <a:rPr lang="en-US" dirty="0" smtClean="0">
                <a:latin typeface="+mj-lt"/>
                <a:ea typeface="ＭＳ Ｐゴシック" pitchFamily="-107" charset="-128"/>
              </a:rPr>
              <a:t>Or </a:t>
            </a:r>
            <a:br>
              <a:rPr lang="en-US" dirty="0" smtClean="0">
                <a:latin typeface="+mj-lt"/>
                <a:ea typeface="ＭＳ Ｐゴシック" pitchFamily="-107" charset="-128"/>
              </a:rPr>
            </a:br>
            <a:r>
              <a:rPr lang="en-US" dirty="0" smtClean="0">
                <a:latin typeface="+mj-lt"/>
                <a:ea typeface="ＭＳ Ｐゴシック" pitchFamily="-107" charset="-128"/>
              </a:rPr>
              <a:t>You can active the “Apply changes to parameters automatically” </a:t>
            </a:r>
          </a:p>
          <a:p>
            <a:pPr marL="781050" indent="-609600">
              <a:buFontTx/>
              <a:buAutoNum type="arabicPeriod"/>
            </a:pPr>
            <a:r>
              <a:rPr lang="en-US" dirty="0">
                <a:latin typeface="+mj-lt"/>
                <a:ea typeface="ＭＳ Ｐゴシック" pitchFamily="-107" charset="-128"/>
                <a:cs typeface="Times New Roman" pitchFamily="-107" charset="0"/>
              </a:rPr>
              <a:t>Increase the Resolution parameter</a:t>
            </a:r>
            <a:r>
              <a:rPr lang="en-US" dirty="0" smtClean="0">
                <a:latin typeface="+mj-lt"/>
                <a:ea typeface="ＭＳ Ｐゴシック" pitchFamily="-107" charset="-128"/>
              </a:rPr>
              <a:t>.</a:t>
            </a:r>
            <a:br>
              <a:rPr lang="en-US" dirty="0" smtClean="0">
                <a:latin typeface="+mj-lt"/>
                <a:ea typeface="ＭＳ Ｐゴシック" pitchFamily="-107" charset="-128"/>
              </a:rPr>
            </a:br>
            <a:endParaRPr lang="en-US" dirty="0">
              <a:latin typeface="+mj-lt"/>
              <a:ea typeface="ＭＳ Ｐゴシック" pitchFamily="-107" charset="-128"/>
            </a:endParaRPr>
          </a:p>
          <a:p>
            <a:pPr marL="781050" indent="-609600">
              <a:buFontTx/>
              <a:buAutoNum type="arabicPeriod"/>
            </a:pPr>
            <a:r>
              <a:rPr lang="en-US" dirty="0" smtClean="0">
                <a:latin typeface="+mj-lt"/>
                <a:ea typeface="ＭＳ Ｐゴシック" pitchFamily="-107" charset="-128"/>
              </a:rPr>
              <a:t> </a:t>
            </a:r>
            <a:r>
              <a:rPr lang="en-US" dirty="0">
                <a:latin typeface="+mj-lt"/>
                <a:ea typeface="ＭＳ Ｐゴシック" pitchFamily="-107" charset="-128"/>
                <a:cs typeface="Times New Roman" pitchFamily="-107" charset="0"/>
              </a:rPr>
              <a:t>Click the           </a:t>
            </a:r>
            <a:r>
              <a:rPr lang="en-US" dirty="0" smtClean="0">
                <a:latin typeface="+mj-lt"/>
                <a:ea typeface="ＭＳ Ｐゴシック" pitchFamily="-107" charset="-128"/>
                <a:cs typeface="Times New Roman" pitchFamily="-107" charset="0"/>
              </a:rPr>
              <a:t>        </a:t>
            </a:r>
            <a:r>
              <a:rPr lang="en-US" dirty="0">
                <a:latin typeface="+mj-lt"/>
                <a:ea typeface="ＭＳ Ｐゴシック" pitchFamily="-107" charset="-128"/>
                <a:cs typeface="Times New Roman" pitchFamily="-107" charset="0"/>
              </a:rPr>
              <a:t>button again.</a:t>
            </a:r>
          </a:p>
          <a:p>
            <a:pPr marL="781050" indent="-609600">
              <a:buFontTx/>
              <a:buAutoNum type="arabicPeriod"/>
            </a:pPr>
            <a:endParaRPr lang="en-US" dirty="0" smtClean="0">
              <a:latin typeface="+mj-lt"/>
              <a:ea typeface="ＭＳ Ｐゴシック" pitchFamily="-107" charset="-128"/>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99882" y="1661368"/>
            <a:ext cx="904875" cy="257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52320" y="2180853"/>
            <a:ext cx="381000" cy="361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7784" y="3363838"/>
            <a:ext cx="904875" cy="257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1720" y="2852539"/>
            <a:ext cx="3457575" cy="295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98815610"/>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4"/>
          <p:cNvSpPr>
            <a:spLocks noGrp="1" noChangeArrowheads="1"/>
          </p:cNvSpPr>
          <p:nvPr>
            <p:ph type="title"/>
          </p:nvPr>
        </p:nvSpPr>
        <p:spPr/>
        <p:txBody>
          <a:bodyPr/>
          <a:lstStyle/>
          <a:p>
            <a:r>
              <a:rPr lang="en-US" smtClean="0">
                <a:ea typeface="ＭＳ Ｐゴシック" pitchFamily="-107" charset="-128"/>
              </a:rPr>
              <a:t>Pipeline Object Controls</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1007863"/>
            <a:ext cx="7132550" cy="6652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3888" y="1995686"/>
            <a:ext cx="2114550" cy="2428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8911982"/>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4"/>
          <p:cNvSpPr>
            <a:spLocks noGrp="1" noChangeArrowheads="1"/>
          </p:cNvSpPr>
          <p:nvPr>
            <p:ph type="title"/>
          </p:nvPr>
        </p:nvSpPr>
        <p:spPr/>
        <p:txBody>
          <a:bodyPr/>
          <a:lstStyle/>
          <a:p>
            <a:r>
              <a:rPr lang="en-US" dirty="0" smtClean="0">
                <a:ea typeface="ＭＳ Ｐゴシック" pitchFamily="-107" charset="-128"/>
              </a:rPr>
              <a:t>Display Properties</a:t>
            </a:r>
          </a:p>
        </p:txBody>
      </p:sp>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391650"/>
            <a:ext cx="3857625" cy="2505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8064" y="123478"/>
            <a:ext cx="3184320" cy="47061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Line 11"/>
          <p:cNvSpPr>
            <a:spLocks noChangeShapeType="1"/>
          </p:cNvSpPr>
          <p:nvPr/>
        </p:nvSpPr>
        <p:spPr bwMode="auto">
          <a:xfrm flipV="1">
            <a:off x="4253161" y="1851670"/>
            <a:ext cx="894903" cy="1080120"/>
          </a:xfrm>
          <a:prstGeom prst="line">
            <a:avLst/>
          </a:prstGeom>
          <a:noFill/>
          <a:ln w="3175">
            <a:solidFill>
              <a:schemeClr val="bg2"/>
            </a:solidFill>
            <a:round/>
            <a:headEnd/>
            <a:tailEnd/>
          </a:ln>
        </p:spPr>
        <p:txBody>
          <a:bodyPr/>
          <a:lstStyle/>
          <a:p>
            <a:endParaRPr lang="en-US"/>
          </a:p>
        </p:txBody>
      </p:sp>
      <p:sp>
        <p:nvSpPr>
          <p:cNvPr id="8" name="Line 11"/>
          <p:cNvSpPr>
            <a:spLocks noChangeShapeType="1"/>
          </p:cNvSpPr>
          <p:nvPr/>
        </p:nvSpPr>
        <p:spPr bwMode="auto">
          <a:xfrm flipV="1">
            <a:off x="4253161" y="843558"/>
            <a:ext cx="894903" cy="1796852"/>
          </a:xfrm>
          <a:prstGeom prst="line">
            <a:avLst/>
          </a:prstGeom>
          <a:noFill/>
          <a:ln w="3175">
            <a:solidFill>
              <a:schemeClr val="bg2"/>
            </a:solidFill>
            <a:round/>
            <a:headEnd/>
            <a:tailEnd/>
          </a:ln>
        </p:spPr>
        <p:txBody>
          <a:bodyPr/>
          <a:lstStyle/>
          <a:p>
            <a:endParaRPr lang="en-US"/>
          </a:p>
        </p:txBody>
      </p:sp>
      <p:sp>
        <p:nvSpPr>
          <p:cNvPr id="9" name="Line 11"/>
          <p:cNvSpPr>
            <a:spLocks noChangeShapeType="1"/>
          </p:cNvSpPr>
          <p:nvPr/>
        </p:nvSpPr>
        <p:spPr bwMode="auto">
          <a:xfrm>
            <a:off x="4253161" y="3291830"/>
            <a:ext cx="894903" cy="1080120"/>
          </a:xfrm>
          <a:prstGeom prst="line">
            <a:avLst/>
          </a:prstGeom>
          <a:noFill/>
          <a:ln w="3175">
            <a:solidFill>
              <a:schemeClr val="bg2"/>
            </a:solidFill>
            <a:round/>
            <a:headEnd/>
            <a:tailEnd/>
          </a:ln>
        </p:spPr>
        <p:txBody>
          <a:bodyPr/>
          <a:lstStyle/>
          <a:p>
            <a:endParaRPr lang="en-US"/>
          </a:p>
        </p:txBody>
      </p:sp>
    </p:spTree>
    <p:extLst>
      <p:ext uri="{BB962C8B-B14F-4D97-AF65-F5344CB8AC3E}">
        <p14:creationId xmlns:p14="http://schemas.microsoft.com/office/powerpoint/2010/main" val="2682617052"/>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4"/>
          <p:cNvSpPr>
            <a:spLocks noGrp="1" noChangeArrowheads="1"/>
          </p:cNvSpPr>
          <p:nvPr>
            <p:ph type="title"/>
          </p:nvPr>
        </p:nvSpPr>
        <p:spPr/>
        <p:txBody>
          <a:bodyPr/>
          <a:lstStyle/>
          <a:p>
            <a:r>
              <a:rPr lang="en-US" dirty="0" smtClean="0">
                <a:ea typeface="ＭＳ Ｐゴシック" pitchFamily="-107" charset="-128"/>
              </a:rPr>
              <a:t>Render Properties</a:t>
            </a:r>
          </a:p>
        </p:txBody>
      </p:sp>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391650"/>
            <a:ext cx="3857625" cy="2505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Line 11"/>
          <p:cNvSpPr>
            <a:spLocks noChangeShapeType="1"/>
          </p:cNvSpPr>
          <p:nvPr/>
        </p:nvSpPr>
        <p:spPr bwMode="auto">
          <a:xfrm flipV="1">
            <a:off x="4253161" y="1491630"/>
            <a:ext cx="1182935" cy="1440160"/>
          </a:xfrm>
          <a:prstGeom prst="line">
            <a:avLst/>
          </a:prstGeom>
          <a:noFill/>
          <a:ln w="3175">
            <a:solidFill>
              <a:schemeClr val="bg2"/>
            </a:solidFill>
            <a:round/>
            <a:headEnd/>
            <a:tailEnd/>
          </a:ln>
        </p:spPr>
        <p:txBody>
          <a:bodyPr/>
          <a:lstStyle/>
          <a:p>
            <a:endParaRPr lang="en-US"/>
          </a:p>
        </p:txBody>
      </p:sp>
      <p:sp>
        <p:nvSpPr>
          <p:cNvPr id="8" name="Line 11"/>
          <p:cNvSpPr>
            <a:spLocks noChangeShapeType="1"/>
          </p:cNvSpPr>
          <p:nvPr/>
        </p:nvSpPr>
        <p:spPr bwMode="auto">
          <a:xfrm flipV="1">
            <a:off x="4253161" y="1275606"/>
            <a:ext cx="1182935" cy="1364804"/>
          </a:xfrm>
          <a:prstGeom prst="line">
            <a:avLst/>
          </a:prstGeom>
          <a:noFill/>
          <a:ln w="3175">
            <a:solidFill>
              <a:schemeClr val="bg2"/>
            </a:solidFill>
            <a:round/>
            <a:headEnd/>
            <a:tailEnd/>
          </a:ln>
        </p:spPr>
        <p:txBody>
          <a:bodyPr/>
          <a:lstStyle/>
          <a:p>
            <a:endParaRPr lang="en-US"/>
          </a:p>
        </p:txBody>
      </p:sp>
      <p:sp>
        <p:nvSpPr>
          <p:cNvPr id="9" name="Line 11"/>
          <p:cNvSpPr>
            <a:spLocks noChangeShapeType="1"/>
          </p:cNvSpPr>
          <p:nvPr/>
        </p:nvSpPr>
        <p:spPr bwMode="auto">
          <a:xfrm flipV="1">
            <a:off x="4253161" y="1707654"/>
            <a:ext cx="1182935" cy="1584176"/>
          </a:xfrm>
          <a:prstGeom prst="line">
            <a:avLst/>
          </a:prstGeom>
          <a:noFill/>
          <a:ln w="3175">
            <a:solidFill>
              <a:schemeClr val="bg2"/>
            </a:solidFill>
            <a:round/>
            <a:headEnd/>
            <a:tailEnd/>
          </a:ln>
        </p:spPr>
        <p:txBody>
          <a:bodyPr/>
          <a:lstStyle/>
          <a:p>
            <a:endParaRPr lang="en-US"/>
          </a:p>
        </p:txBody>
      </p:sp>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6096" y="411509"/>
            <a:ext cx="2808312" cy="41640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4829366"/>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4"/>
          <p:cNvSpPr>
            <a:spLocks noGrp="1" noChangeArrowheads="1"/>
          </p:cNvSpPr>
          <p:nvPr>
            <p:ph type="title"/>
          </p:nvPr>
        </p:nvSpPr>
        <p:spPr/>
        <p:txBody>
          <a:bodyPr/>
          <a:lstStyle/>
          <a:p>
            <a:r>
              <a:rPr lang="en-US" smtClean="0">
                <a:ea typeface="ＭＳ Ｐゴシック" pitchFamily="-107" charset="-128"/>
              </a:rPr>
              <a:t>Undo Redo</a:t>
            </a:r>
          </a:p>
        </p:txBody>
      </p:sp>
      <p:grpSp>
        <p:nvGrpSpPr>
          <p:cNvPr id="54275" name="Group 21"/>
          <p:cNvGrpSpPr>
            <a:grpSpLocks/>
          </p:cNvGrpSpPr>
          <p:nvPr/>
        </p:nvGrpSpPr>
        <p:grpSpPr bwMode="auto">
          <a:xfrm>
            <a:off x="2831918" y="1288018"/>
            <a:ext cx="1723751" cy="826532"/>
            <a:chOff x="3374482" y="1905000"/>
            <a:chExt cx="2412499" cy="1102043"/>
          </a:xfrm>
        </p:grpSpPr>
        <p:grpSp>
          <p:nvGrpSpPr>
            <p:cNvPr id="54283" name="Group 19"/>
            <p:cNvGrpSpPr>
              <a:grpSpLocks/>
            </p:cNvGrpSpPr>
            <p:nvPr/>
          </p:nvGrpSpPr>
          <p:grpSpPr bwMode="auto">
            <a:xfrm>
              <a:off x="5050882" y="1905000"/>
              <a:ext cx="736099" cy="1102043"/>
              <a:chOff x="5050882" y="1905000"/>
              <a:chExt cx="736099" cy="1102043"/>
            </a:xfrm>
          </p:grpSpPr>
          <p:sp>
            <p:nvSpPr>
              <p:cNvPr id="54287" name="Text Box 8"/>
              <p:cNvSpPr txBox="1">
                <a:spLocks noChangeArrowheads="1"/>
              </p:cNvSpPr>
              <p:nvPr/>
            </p:nvSpPr>
            <p:spPr bwMode="auto">
              <a:xfrm>
                <a:off x="5050882" y="2514600"/>
                <a:ext cx="736099" cy="492443"/>
              </a:xfrm>
              <a:prstGeom prst="rect">
                <a:avLst/>
              </a:prstGeom>
              <a:noFill/>
              <a:ln w="12700">
                <a:noFill/>
                <a:miter lim="800000"/>
                <a:headEnd/>
                <a:tailEnd/>
              </a:ln>
            </p:spPr>
            <p:txBody>
              <a:bodyPr wrap="none">
                <a:spAutoFit/>
              </a:bodyPr>
              <a:lstStyle/>
              <a:p>
                <a:pPr algn="ctr"/>
                <a:r>
                  <a:rPr lang="en-US"/>
                  <a:t>Redo</a:t>
                </a:r>
              </a:p>
            </p:txBody>
          </p:sp>
          <p:pic>
            <p:nvPicPr>
              <p:cNvPr id="54288" name="Picture 17"/>
              <p:cNvPicPr>
                <a:picLocks noChangeAspect="1"/>
              </p:cNvPicPr>
              <p:nvPr/>
            </p:nvPicPr>
            <p:blipFill>
              <a:blip r:embed="rId3"/>
              <a:srcRect/>
              <a:stretch>
                <a:fillRect/>
              </a:stretch>
            </p:blipFill>
            <p:spPr bwMode="auto">
              <a:xfrm>
                <a:off x="5076032" y="1905000"/>
                <a:ext cx="685800" cy="685800"/>
              </a:xfrm>
              <a:prstGeom prst="rect">
                <a:avLst/>
              </a:prstGeom>
              <a:noFill/>
              <a:ln w="9525">
                <a:noFill/>
                <a:miter lim="800000"/>
                <a:headEnd/>
                <a:tailEnd/>
              </a:ln>
            </p:spPr>
          </p:pic>
        </p:grpSp>
        <p:grpSp>
          <p:nvGrpSpPr>
            <p:cNvPr id="54284" name="Group 20"/>
            <p:cNvGrpSpPr>
              <a:grpSpLocks/>
            </p:cNvGrpSpPr>
            <p:nvPr/>
          </p:nvGrpSpPr>
          <p:grpSpPr bwMode="auto">
            <a:xfrm>
              <a:off x="3374482" y="1905000"/>
              <a:ext cx="736099" cy="1102043"/>
              <a:chOff x="3374482" y="1905000"/>
              <a:chExt cx="736099" cy="1102043"/>
            </a:xfrm>
          </p:grpSpPr>
          <p:sp>
            <p:nvSpPr>
              <p:cNvPr id="54285" name="Text Box 7"/>
              <p:cNvSpPr txBox="1">
                <a:spLocks noChangeArrowheads="1"/>
              </p:cNvSpPr>
              <p:nvPr/>
            </p:nvSpPr>
            <p:spPr bwMode="auto">
              <a:xfrm>
                <a:off x="3374482" y="2514600"/>
                <a:ext cx="736099" cy="492443"/>
              </a:xfrm>
              <a:prstGeom prst="rect">
                <a:avLst/>
              </a:prstGeom>
              <a:noFill/>
              <a:ln w="12700">
                <a:noFill/>
                <a:miter lim="800000"/>
                <a:headEnd/>
                <a:tailEnd/>
              </a:ln>
            </p:spPr>
            <p:txBody>
              <a:bodyPr wrap="none">
                <a:spAutoFit/>
              </a:bodyPr>
              <a:lstStyle/>
              <a:p>
                <a:pPr algn="ctr"/>
                <a:r>
                  <a:rPr lang="en-US"/>
                  <a:t>Undo</a:t>
                </a:r>
              </a:p>
            </p:txBody>
          </p:sp>
          <p:pic>
            <p:nvPicPr>
              <p:cNvPr id="54286" name="Picture 18"/>
              <p:cNvPicPr>
                <a:picLocks noChangeAspect="1"/>
              </p:cNvPicPr>
              <p:nvPr/>
            </p:nvPicPr>
            <p:blipFill>
              <a:blip r:embed="rId4"/>
              <a:srcRect/>
              <a:stretch>
                <a:fillRect/>
              </a:stretch>
            </p:blipFill>
            <p:spPr bwMode="auto">
              <a:xfrm>
                <a:off x="3399631" y="1905000"/>
                <a:ext cx="685800" cy="685800"/>
              </a:xfrm>
              <a:prstGeom prst="rect">
                <a:avLst/>
              </a:prstGeom>
              <a:noFill/>
              <a:ln w="9525">
                <a:noFill/>
                <a:miter lim="800000"/>
                <a:headEnd/>
                <a:tailEnd/>
              </a:ln>
            </p:spPr>
          </p:pic>
        </p:grpSp>
      </p:grpSp>
      <p:grpSp>
        <p:nvGrpSpPr>
          <p:cNvPr id="54276" name="Group 26"/>
          <p:cNvGrpSpPr>
            <a:grpSpLocks/>
          </p:cNvGrpSpPr>
          <p:nvPr/>
        </p:nvGrpSpPr>
        <p:grpSpPr bwMode="auto">
          <a:xfrm>
            <a:off x="2689329" y="2716769"/>
            <a:ext cx="1916172" cy="1160681"/>
            <a:chOff x="3231892" y="3810000"/>
            <a:chExt cx="2681803" cy="1547574"/>
          </a:xfrm>
        </p:grpSpPr>
        <p:grpSp>
          <p:nvGrpSpPr>
            <p:cNvPr id="54277" name="Group 23"/>
            <p:cNvGrpSpPr>
              <a:grpSpLocks/>
            </p:cNvGrpSpPr>
            <p:nvPr/>
          </p:nvGrpSpPr>
          <p:grpSpPr bwMode="auto">
            <a:xfrm>
              <a:off x="4908292" y="3810000"/>
              <a:ext cx="1005403" cy="1547574"/>
              <a:chOff x="4908292" y="3810000"/>
              <a:chExt cx="1005403" cy="1547574"/>
            </a:xfrm>
          </p:grpSpPr>
          <p:sp>
            <p:nvSpPr>
              <p:cNvPr id="54281" name="Text Box 22"/>
              <p:cNvSpPr txBox="1">
                <a:spLocks noChangeArrowheads="1"/>
              </p:cNvSpPr>
              <p:nvPr/>
            </p:nvSpPr>
            <p:spPr bwMode="auto">
              <a:xfrm>
                <a:off x="4908292" y="4495800"/>
                <a:ext cx="1005403" cy="861774"/>
              </a:xfrm>
              <a:prstGeom prst="rect">
                <a:avLst/>
              </a:prstGeom>
              <a:noFill/>
              <a:ln w="12700">
                <a:noFill/>
                <a:miter lim="800000"/>
                <a:headEnd/>
                <a:tailEnd/>
              </a:ln>
            </p:spPr>
            <p:txBody>
              <a:bodyPr wrap="none">
                <a:spAutoFit/>
              </a:bodyPr>
              <a:lstStyle/>
              <a:p>
                <a:pPr algn="ctr"/>
                <a:r>
                  <a:rPr lang="en-US" dirty="0"/>
                  <a:t>Camera</a:t>
                </a:r>
              </a:p>
              <a:p>
                <a:pPr algn="ctr"/>
                <a:r>
                  <a:rPr lang="en-US" dirty="0"/>
                  <a:t>Redo</a:t>
                </a:r>
              </a:p>
            </p:txBody>
          </p:sp>
          <p:pic>
            <p:nvPicPr>
              <p:cNvPr id="54282" name="Picture 22"/>
              <p:cNvPicPr>
                <a:picLocks noChangeAspect="1"/>
              </p:cNvPicPr>
              <p:nvPr/>
            </p:nvPicPr>
            <p:blipFill>
              <a:blip r:embed="rId5"/>
              <a:srcRect/>
              <a:stretch>
                <a:fillRect/>
              </a:stretch>
            </p:blipFill>
            <p:spPr bwMode="auto">
              <a:xfrm>
                <a:off x="5068094" y="3810000"/>
                <a:ext cx="685800" cy="685800"/>
              </a:xfrm>
              <a:prstGeom prst="rect">
                <a:avLst/>
              </a:prstGeom>
              <a:noFill/>
              <a:ln w="9525">
                <a:noFill/>
                <a:miter lim="800000"/>
                <a:headEnd/>
                <a:tailEnd/>
              </a:ln>
            </p:spPr>
          </p:pic>
        </p:grpSp>
        <p:grpSp>
          <p:nvGrpSpPr>
            <p:cNvPr id="54278" name="Group 25"/>
            <p:cNvGrpSpPr>
              <a:grpSpLocks/>
            </p:cNvGrpSpPr>
            <p:nvPr/>
          </p:nvGrpSpPr>
          <p:grpSpPr bwMode="auto">
            <a:xfrm>
              <a:off x="3231892" y="3810000"/>
              <a:ext cx="1005403" cy="1547574"/>
              <a:chOff x="3231892" y="3810000"/>
              <a:chExt cx="1005403" cy="1547574"/>
            </a:xfrm>
          </p:grpSpPr>
          <p:sp>
            <p:nvSpPr>
              <p:cNvPr id="54279" name="Text Box 20"/>
              <p:cNvSpPr txBox="1">
                <a:spLocks noChangeArrowheads="1"/>
              </p:cNvSpPr>
              <p:nvPr/>
            </p:nvSpPr>
            <p:spPr bwMode="auto">
              <a:xfrm>
                <a:off x="3231892" y="4495800"/>
                <a:ext cx="1005403" cy="861774"/>
              </a:xfrm>
              <a:prstGeom prst="rect">
                <a:avLst/>
              </a:prstGeom>
              <a:noFill/>
              <a:ln w="12700">
                <a:noFill/>
                <a:miter lim="800000"/>
                <a:headEnd/>
                <a:tailEnd/>
              </a:ln>
            </p:spPr>
            <p:txBody>
              <a:bodyPr wrap="none">
                <a:spAutoFit/>
              </a:bodyPr>
              <a:lstStyle/>
              <a:p>
                <a:pPr algn="ctr"/>
                <a:r>
                  <a:rPr lang="en-US"/>
                  <a:t>Camera</a:t>
                </a:r>
              </a:p>
              <a:p>
                <a:pPr algn="ctr"/>
                <a:r>
                  <a:rPr lang="en-US"/>
                  <a:t>Undo</a:t>
                </a:r>
              </a:p>
            </p:txBody>
          </p:sp>
          <p:pic>
            <p:nvPicPr>
              <p:cNvPr id="54280" name="Picture 24"/>
              <p:cNvPicPr>
                <a:picLocks noChangeAspect="1"/>
              </p:cNvPicPr>
              <p:nvPr/>
            </p:nvPicPr>
            <p:blipFill>
              <a:blip r:embed="rId6"/>
              <a:srcRect/>
              <a:stretch>
                <a:fillRect/>
              </a:stretch>
            </p:blipFill>
            <p:spPr bwMode="auto">
              <a:xfrm>
                <a:off x="3391694" y="3810000"/>
                <a:ext cx="685800" cy="685800"/>
              </a:xfrm>
              <a:prstGeom prst="rect">
                <a:avLst/>
              </a:prstGeom>
              <a:noFill/>
              <a:ln w="9525">
                <a:noFill/>
                <a:miter lim="800000"/>
                <a:headEnd/>
                <a:tailEnd/>
              </a:ln>
            </p:spPr>
          </p:pic>
        </p:grpSp>
      </p:grpSp>
      <p:pic>
        <p:nvPicPr>
          <p:cNvPr id="8194"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80190" y="2632853"/>
            <a:ext cx="648072" cy="6821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 Box 22"/>
          <p:cNvSpPr txBox="1">
            <a:spLocks noChangeArrowheads="1"/>
          </p:cNvSpPr>
          <p:nvPr/>
        </p:nvSpPr>
        <p:spPr bwMode="auto">
          <a:xfrm>
            <a:off x="5136673" y="3322629"/>
            <a:ext cx="1005403" cy="646331"/>
          </a:xfrm>
          <a:prstGeom prst="rect">
            <a:avLst/>
          </a:prstGeom>
          <a:noFill/>
          <a:ln w="12700">
            <a:noFill/>
            <a:miter lim="800000"/>
            <a:headEnd/>
            <a:tailEnd/>
          </a:ln>
        </p:spPr>
        <p:txBody>
          <a:bodyPr wrap="none">
            <a:spAutoFit/>
          </a:bodyPr>
          <a:lstStyle/>
          <a:p>
            <a:pPr algn="ctr"/>
            <a:r>
              <a:rPr lang="en-US" dirty="0" smtClean="0"/>
              <a:t>Adjust</a:t>
            </a:r>
          </a:p>
          <a:p>
            <a:pPr algn="ctr"/>
            <a:r>
              <a:rPr lang="en-US" dirty="0" smtClean="0"/>
              <a:t>Camera</a:t>
            </a:r>
            <a:endParaRPr lang="en-US" dirty="0"/>
          </a:p>
        </p:txBody>
      </p:sp>
    </p:spTree>
    <p:extLst>
      <p:ext uri="{BB962C8B-B14F-4D97-AF65-F5344CB8AC3E}">
        <p14:creationId xmlns:p14="http://schemas.microsoft.com/office/powerpoint/2010/main" val="648078619"/>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7"/>
          <p:cNvSpPr>
            <a:spLocks noGrp="1"/>
          </p:cNvSpPr>
          <p:nvPr>
            <p:ph idx="1"/>
          </p:nvPr>
        </p:nvSpPr>
        <p:spPr/>
        <p:txBody>
          <a:bodyPr/>
          <a:lstStyle/>
          <a:p>
            <a:pPr marL="342900" indent="-342900">
              <a:buFont typeface="+mj-lt"/>
              <a:buAutoNum type="arabicPeriod"/>
            </a:pPr>
            <a:r>
              <a:rPr lang="fr-FR" dirty="0" smtClean="0"/>
              <a:t>Introduction </a:t>
            </a:r>
          </a:p>
          <a:p>
            <a:pPr marL="342900" indent="-342900">
              <a:buFont typeface="+mj-lt"/>
              <a:buAutoNum type="arabicPeriod"/>
            </a:pPr>
            <a:r>
              <a:rPr lang="fr-FR" dirty="0" smtClean="0"/>
              <a:t>Basic Usage</a:t>
            </a:r>
          </a:p>
          <a:p>
            <a:pPr marL="342900" indent="-342900">
              <a:buFont typeface="+mj-lt"/>
              <a:buAutoNum type="arabicPeriod"/>
            </a:pPr>
            <a:r>
              <a:rPr lang="fr-FR" dirty="0" smtClean="0"/>
              <a:t>Scripting</a:t>
            </a:r>
            <a:endParaRPr lang="fr-FR" dirty="0"/>
          </a:p>
          <a:p>
            <a:pPr marL="342900" indent="-342900">
              <a:buFont typeface="+mj-lt"/>
              <a:buAutoNum type="arabicPeriod"/>
            </a:pPr>
            <a:r>
              <a:rPr lang="fr-FR" dirty="0" err="1" smtClean="0"/>
              <a:t>Visualizing</a:t>
            </a:r>
            <a:r>
              <a:rPr lang="fr-FR" dirty="0" smtClean="0"/>
              <a:t> Large </a:t>
            </a:r>
            <a:r>
              <a:rPr lang="fr-FR" dirty="0" err="1" smtClean="0"/>
              <a:t>Models</a:t>
            </a:r>
            <a:endParaRPr lang="fr-FR" dirty="0" smtClean="0"/>
          </a:p>
        </p:txBody>
      </p:sp>
      <p:sp>
        <p:nvSpPr>
          <p:cNvPr id="7" name="Titre 6"/>
          <p:cNvSpPr>
            <a:spLocks noGrp="1"/>
          </p:cNvSpPr>
          <p:nvPr>
            <p:ph type="title"/>
          </p:nvPr>
        </p:nvSpPr>
        <p:spPr/>
        <p:txBody>
          <a:bodyPr/>
          <a:lstStyle/>
          <a:p>
            <a:r>
              <a:rPr lang="fr-FR" dirty="0" err="1" smtClean="0"/>
              <a:t>Outline</a:t>
            </a:r>
            <a:endParaRPr lang="fr-FR" dirty="0"/>
          </a:p>
        </p:txBody>
      </p:sp>
      <p:sp>
        <p:nvSpPr>
          <p:cNvPr id="4" name="Espace réservé de la date 3"/>
          <p:cNvSpPr>
            <a:spLocks noGrp="1"/>
          </p:cNvSpPr>
          <p:nvPr>
            <p:ph type="dt" sz="half" idx="10"/>
          </p:nvPr>
        </p:nvSpPr>
        <p:spPr/>
        <p:txBody>
          <a:bodyPr/>
          <a:lstStyle/>
          <a:p>
            <a:r>
              <a:rPr lang="fr-FR" smtClean="0"/>
              <a:t>14/mai/2017 Felipe Bordeu</a:t>
            </a:r>
            <a:endParaRPr lang="fr-FR" dirty="0"/>
          </a:p>
        </p:txBody>
      </p:sp>
      <p:sp>
        <p:nvSpPr>
          <p:cNvPr id="6" name="Espace réservé du numéro de diapositive 5"/>
          <p:cNvSpPr>
            <a:spLocks noGrp="1"/>
          </p:cNvSpPr>
          <p:nvPr>
            <p:ph type="sldNum" sz="quarter" idx="12"/>
          </p:nvPr>
        </p:nvSpPr>
        <p:spPr/>
        <p:txBody>
          <a:bodyPr/>
          <a:lstStyle/>
          <a:p>
            <a:fld id="{733122C9-A0B9-462F-8757-0847AD287B63}" type="slidenum">
              <a:rPr lang="fr-FR" smtClean="0"/>
              <a:pPr/>
              <a:t>2</a:t>
            </a:fld>
            <a:endParaRPr lang="fr-FR" dirty="0"/>
          </a:p>
        </p:txBody>
      </p:sp>
      <p:pic>
        <p:nvPicPr>
          <p:cNvPr id="9" name="Espace réservé pour une image  10"/>
          <p:cNvPicPr>
            <a:picLocks noChangeAspect="1"/>
          </p:cNvPicPr>
          <p:nvPr/>
        </p:nvPicPr>
        <p:blipFill>
          <a:blip r:embed="rId2">
            <a:extLst>
              <a:ext uri="{28A0092B-C50C-407E-A947-70E740481C1C}">
                <a14:useLocalDpi xmlns:a14="http://schemas.microsoft.com/office/drawing/2010/main" val="0"/>
              </a:ext>
            </a:extLst>
          </a:blip>
          <a:srcRect l="36" r="36"/>
          <a:stretch>
            <a:fillRect/>
          </a:stretch>
        </p:blipFill>
        <p:spPr bwMode="gray">
          <a:xfrm>
            <a:off x="539552" y="1203598"/>
            <a:ext cx="3744415" cy="2701067"/>
          </a:xfrm>
          <a:prstGeom prst="rect">
            <a:avLst/>
          </a:prstGeom>
          <a:solidFill>
            <a:schemeClr val="bg1">
              <a:lumMod val="95000"/>
            </a:schemeClr>
          </a:solidFill>
          <a:ln w="57150">
            <a:solidFill>
              <a:schemeClr val="accent1"/>
            </a:solidFill>
            <a:miter lim="800000"/>
          </a:ln>
        </p:spPr>
      </p:pic>
    </p:spTree>
    <p:extLst>
      <p:ext uri="{BB962C8B-B14F-4D97-AF65-F5344CB8AC3E}">
        <p14:creationId xmlns:p14="http://schemas.microsoft.com/office/powerpoint/2010/main" val="42924722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n-US" dirty="0" smtClean="0">
                <a:ea typeface="ＭＳ Ｐゴシック" pitchFamily="-107" charset="-128"/>
              </a:rPr>
              <a:t>Creating a Cylinder Source</a:t>
            </a:r>
          </a:p>
        </p:txBody>
      </p:sp>
      <p:sp>
        <p:nvSpPr>
          <p:cNvPr id="46083" name="Rectangle 3"/>
          <p:cNvSpPr>
            <a:spLocks noGrp="1" noChangeArrowheads="1"/>
          </p:cNvSpPr>
          <p:nvPr>
            <p:ph type="body" idx="1"/>
          </p:nvPr>
        </p:nvSpPr>
        <p:spPr>
          <a:xfrm>
            <a:off x="971551" y="1131889"/>
            <a:ext cx="6768802" cy="3492500"/>
          </a:xfrm>
        </p:spPr>
        <p:txBody>
          <a:bodyPr/>
          <a:lstStyle/>
          <a:p>
            <a:pPr marL="781050" indent="-609600">
              <a:buFontTx/>
              <a:buAutoNum type="arabicPeriod"/>
            </a:pPr>
            <a:r>
              <a:rPr lang="en-US" dirty="0" smtClean="0">
                <a:latin typeface="+mj-lt"/>
                <a:ea typeface="ＭＳ Ｐゴシック" pitchFamily="-107" charset="-128"/>
                <a:cs typeface="Times New Roman" pitchFamily="-107" charset="0"/>
              </a:rPr>
              <a:t>Go to the “Source” menu and select ”Cylinder”.</a:t>
            </a:r>
            <a:r>
              <a:rPr lang="en-US" dirty="0" smtClean="0">
                <a:latin typeface="+mj-lt"/>
                <a:ea typeface="ＭＳ Ｐゴシック" pitchFamily="-107" charset="-128"/>
              </a:rPr>
              <a:t> </a:t>
            </a:r>
          </a:p>
          <a:p>
            <a:pPr marL="781050" indent="-609600">
              <a:buFontTx/>
              <a:buAutoNum type="arabicPeriod"/>
            </a:pPr>
            <a:r>
              <a:rPr lang="en-US" dirty="0" smtClean="0">
                <a:latin typeface="+mj-lt"/>
                <a:ea typeface="ＭＳ Ｐゴシック" pitchFamily="-107" charset="-128"/>
                <a:cs typeface="Times New Roman" pitchFamily="-107" charset="0"/>
              </a:rPr>
              <a:t>Click the “Apply” button to accept the default parameters.</a:t>
            </a:r>
            <a:r>
              <a:rPr lang="en-US" dirty="0" smtClean="0">
                <a:latin typeface="+mj-lt"/>
                <a:ea typeface="ＭＳ Ｐゴシック" pitchFamily="-107" charset="-128"/>
              </a:rPr>
              <a:t/>
            </a:r>
            <a:br>
              <a:rPr lang="en-US" dirty="0" smtClean="0">
                <a:latin typeface="+mj-lt"/>
                <a:ea typeface="ＭＳ Ｐゴシック" pitchFamily="-107" charset="-128"/>
              </a:rPr>
            </a:br>
            <a:r>
              <a:rPr lang="en-US" dirty="0" smtClean="0">
                <a:latin typeface="+mj-lt"/>
                <a:ea typeface="ＭＳ Ｐゴシック" pitchFamily="-107" charset="-128"/>
              </a:rPr>
              <a:t>Or </a:t>
            </a:r>
            <a:br>
              <a:rPr lang="en-US" dirty="0" smtClean="0">
                <a:latin typeface="+mj-lt"/>
                <a:ea typeface="ＭＳ Ｐゴシック" pitchFamily="-107" charset="-128"/>
              </a:rPr>
            </a:br>
            <a:r>
              <a:rPr lang="en-US" dirty="0" smtClean="0">
                <a:latin typeface="+mj-lt"/>
                <a:ea typeface="ＭＳ Ｐゴシック" pitchFamily="-107" charset="-128"/>
              </a:rPr>
              <a:t>You can active the “Apply changes to parameters automatically” </a:t>
            </a:r>
          </a:p>
          <a:p>
            <a:pPr marL="781050" indent="-609600">
              <a:buFontTx/>
              <a:buAutoNum type="arabicPeriod"/>
            </a:pPr>
            <a:r>
              <a:rPr lang="en-US" dirty="0">
                <a:latin typeface="+mj-lt"/>
                <a:ea typeface="ＭＳ Ｐゴシック" pitchFamily="-107" charset="-128"/>
                <a:cs typeface="Times New Roman" pitchFamily="-107" charset="0"/>
              </a:rPr>
              <a:t>Increase the Resolution parameter</a:t>
            </a:r>
            <a:r>
              <a:rPr lang="en-US" dirty="0" smtClean="0">
                <a:latin typeface="+mj-lt"/>
                <a:ea typeface="ＭＳ Ｐゴシック" pitchFamily="-107" charset="-128"/>
              </a:rPr>
              <a:t>.</a:t>
            </a:r>
            <a:br>
              <a:rPr lang="en-US" dirty="0" smtClean="0">
                <a:latin typeface="+mj-lt"/>
                <a:ea typeface="ＭＳ Ｐゴシック" pitchFamily="-107" charset="-128"/>
              </a:rPr>
            </a:br>
            <a:endParaRPr lang="en-US" dirty="0">
              <a:latin typeface="+mj-lt"/>
              <a:ea typeface="ＭＳ Ｐゴシック" pitchFamily="-107" charset="-128"/>
            </a:endParaRPr>
          </a:p>
          <a:p>
            <a:pPr marL="781050" indent="-609600">
              <a:buFontTx/>
              <a:buAutoNum type="arabicPeriod"/>
            </a:pPr>
            <a:r>
              <a:rPr lang="en-US" dirty="0" smtClean="0">
                <a:latin typeface="+mj-lt"/>
                <a:ea typeface="ＭＳ Ｐゴシック" pitchFamily="-107" charset="-128"/>
              </a:rPr>
              <a:t> </a:t>
            </a:r>
            <a:r>
              <a:rPr lang="en-US" dirty="0">
                <a:latin typeface="+mj-lt"/>
                <a:ea typeface="ＭＳ Ｐゴシック" pitchFamily="-107" charset="-128"/>
                <a:cs typeface="Times New Roman" pitchFamily="-107" charset="0"/>
              </a:rPr>
              <a:t>Click the           </a:t>
            </a:r>
            <a:r>
              <a:rPr lang="en-US" dirty="0" smtClean="0">
                <a:latin typeface="+mj-lt"/>
                <a:ea typeface="ＭＳ Ｐゴシック" pitchFamily="-107" charset="-128"/>
                <a:cs typeface="Times New Roman" pitchFamily="-107" charset="0"/>
              </a:rPr>
              <a:t>        </a:t>
            </a:r>
            <a:r>
              <a:rPr lang="en-US" dirty="0">
                <a:latin typeface="+mj-lt"/>
                <a:ea typeface="ＭＳ Ｐゴシック" pitchFamily="-107" charset="-128"/>
                <a:cs typeface="Times New Roman" pitchFamily="-107" charset="0"/>
              </a:rPr>
              <a:t>button again</a:t>
            </a:r>
            <a:r>
              <a:rPr lang="en-US" dirty="0" smtClean="0">
                <a:latin typeface="+mj-lt"/>
                <a:ea typeface="ＭＳ Ｐゴシック" pitchFamily="-107" charset="-128"/>
                <a:cs typeface="Times New Roman" pitchFamily="-107" charset="0"/>
              </a:rPr>
              <a:t>.</a:t>
            </a:r>
          </a:p>
          <a:p>
            <a:pPr marL="781050" indent="-609600">
              <a:buFontTx/>
              <a:buAutoNum type="arabicPeriod"/>
            </a:pPr>
            <a:r>
              <a:rPr lang="en-US" dirty="0" smtClean="0">
                <a:latin typeface="+mj-lt"/>
                <a:ea typeface="ＭＳ Ｐゴシック" pitchFamily="-107" charset="-128"/>
                <a:cs typeface="Times New Roman" pitchFamily="-107" charset="0"/>
              </a:rPr>
              <a:t>Delete the Cylinder. </a:t>
            </a:r>
            <a:endParaRPr lang="en-US" dirty="0">
              <a:latin typeface="+mj-lt"/>
              <a:ea typeface="ＭＳ Ｐゴシック" pitchFamily="-107" charset="-128"/>
              <a:cs typeface="Times New Roman" pitchFamily="-107" charset="0"/>
            </a:endParaRPr>
          </a:p>
          <a:p>
            <a:pPr marL="781050" indent="-609600">
              <a:buFontTx/>
              <a:buAutoNum type="arabicPeriod"/>
            </a:pPr>
            <a:endParaRPr lang="en-US" dirty="0" smtClean="0">
              <a:latin typeface="+mj-lt"/>
              <a:ea typeface="ＭＳ Ｐゴシック" pitchFamily="-107" charset="-128"/>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99882" y="1661368"/>
            <a:ext cx="904875" cy="257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52320" y="2180853"/>
            <a:ext cx="381000" cy="361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7784" y="3363838"/>
            <a:ext cx="904875" cy="257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1720" y="2852539"/>
            <a:ext cx="3457575" cy="295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l="25990" t="14207" r="49697" b="14151"/>
          <a:stretch/>
        </p:blipFill>
        <p:spPr bwMode="auto">
          <a:xfrm>
            <a:off x="3563887" y="3867894"/>
            <a:ext cx="893929" cy="2456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3124375"/>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7620000" y="4343400"/>
            <a:ext cx="1524000" cy="800100"/>
          </a:xfrm>
          <a:prstGeom prst="rect">
            <a:avLst/>
          </a:prstGeom>
          <a:solidFill>
            <a:schemeClr val="bg1"/>
          </a:solidFill>
          <a:ln w="12700">
            <a:noFill/>
            <a:round/>
            <a:headEnd/>
            <a:tailEnd/>
          </a:ln>
        </p:spPr>
        <p:txBody>
          <a:bodyPr/>
          <a:lstStyle/>
          <a:p>
            <a:endParaRPr lang="en-US"/>
          </a:p>
        </p:txBody>
      </p:sp>
      <p:sp>
        <p:nvSpPr>
          <p:cNvPr id="2" name="Title 1"/>
          <p:cNvSpPr>
            <a:spLocks noGrp="1"/>
          </p:cNvSpPr>
          <p:nvPr>
            <p:ph type="title"/>
          </p:nvPr>
        </p:nvSpPr>
        <p:spPr/>
        <p:txBody>
          <a:bodyPr/>
          <a:lstStyle/>
          <a:p>
            <a:r>
              <a:rPr lang="en-US" dirty="0" smtClean="0"/>
              <a:t>Supported Data Types</a:t>
            </a:r>
            <a:endParaRPr lang="en-US" dirty="0"/>
          </a:p>
        </p:txBody>
      </p:sp>
      <p:sp>
        <p:nvSpPr>
          <p:cNvPr id="3" name="Content Placeholder 2"/>
          <p:cNvSpPr>
            <a:spLocks noGrp="1"/>
          </p:cNvSpPr>
          <p:nvPr>
            <p:ph sz="half" idx="1"/>
          </p:nvPr>
        </p:nvSpPr>
        <p:spPr>
          <a:xfrm>
            <a:off x="0" y="762483"/>
            <a:ext cx="2286000" cy="4149090"/>
          </a:xfrm>
        </p:spPr>
        <p:txBody>
          <a:bodyPr/>
          <a:lstStyle/>
          <a:p>
            <a:pPr marL="342900" indent="-171450" eaLnBrk="0" fontAlgn="base" hangingPunct="0">
              <a:spcBef>
                <a:spcPct val="20000"/>
              </a:spcBef>
              <a:spcAft>
                <a:spcPct val="0"/>
              </a:spcAft>
              <a:buSzPct val="100000"/>
              <a:buChar char="•"/>
            </a:pPr>
            <a:r>
              <a:rPr lang="en-US" sz="850" dirty="0">
                <a:solidFill>
                  <a:srgbClr val="000000"/>
                </a:solidFill>
                <a:ea typeface="ＭＳ Ｐゴシック" charset="-128"/>
                <a:cs typeface="ＭＳ Ｐゴシック" charset="-128"/>
              </a:rPr>
              <a:t>ParaView Data (.</a:t>
            </a:r>
            <a:r>
              <a:rPr lang="en-US" sz="850" dirty="0" err="1">
                <a:solidFill>
                  <a:srgbClr val="000000"/>
                </a:solidFill>
                <a:ea typeface="ＭＳ Ｐゴシック" charset="-128"/>
                <a:cs typeface="ＭＳ Ｐゴシック" charset="-128"/>
              </a:rPr>
              <a:t>pvd</a:t>
            </a:r>
            <a:r>
              <a:rPr lang="en-US" sz="850" dirty="0">
                <a:solidFill>
                  <a:srgbClr val="000000"/>
                </a:solidFill>
                <a:ea typeface="ＭＳ Ｐゴシック" charset="-128"/>
                <a:cs typeface="ＭＳ Ｐゴシック" charset="-128"/>
              </a:rPr>
              <a:t>)</a:t>
            </a:r>
          </a:p>
          <a:p>
            <a:pPr marL="342900" indent="-171450" eaLnBrk="0" fontAlgn="base" hangingPunct="0">
              <a:spcBef>
                <a:spcPct val="20000"/>
              </a:spcBef>
              <a:spcAft>
                <a:spcPct val="0"/>
              </a:spcAft>
              <a:buSzPct val="100000"/>
              <a:buChar char="•"/>
            </a:pPr>
            <a:r>
              <a:rPr lang="en-US" sz="850" dirty="0">
                <a:solidFill>
                  <a:srgbClr val="000000"/>
                </a:solidFill>
                <a:ea typeface="ＭＳ Ｐゴシック" charset="-128"/>
                <a:cs typeface="ＭＳ Ｐゴシック" charset="-128"/>
              </a:rPr>
              <a:t>VTK (.</a:t>
            </a:r>
            <a:r>
              <a:rPr lang="en-US" sz="850" dirty="0" err="1">
                <a:solidFill>
                  <a:srgbClr val="000000"/>
                </a:solidFill>
                <a:ea typeface="ＭＳ Ｐゴシック" charset="-128"/>
                <a:cs typeface="ＭＳ Ｐゴシック" charset="-128"/>
              </a:rPr>
              <a:t>vtp</a:t>
            </a:r>
            <a:r>
              <a:rPr lang="en-US" sz="850" dirty="0">
                <a:solidFill>
                  <a:srgbClr val="000000"/>
                </a:solidFill>
                <a:ea typeface="ＭＳ Ｐゴシック" charset="-128"/>
                <a:cs typeface="ＭＳ Ｐゴシック" charset="-128"/>
              </a:rPr>
              <a:t>, .</a:t>
            </a:r>
            <a:r>
              <a:rPr lang="en-US" sz="850" dirty="0" err="1">
                <a:solidFill>
                  <a:srgbClr val="000000"/>
                </a:solidFill>
                <a:ea typeface="ＭＳ Ｐゴシック" charset="-128"/>
                <a:cs typeface="ＭＳ Ｐゴシック" charset="-128"/>
              </a:rPr>
              <a:t>vtu</a:t>
            </a:r>
            <a:r>
              <a:rPr lang="en-US" sz="850" dirty="0">
                <a:solidFill>
                  <a:srgbClr val="000000"/>
                </a:solidFill>
                <a:ea typeface="ＭＳ Ｐゴシック" charset="-128"/>
                <a:cs typeface="ＭＳ Ｐゴシック" charset="-128"/>
              </a:rPr>
              <a:t>, .</a:t>
            </a:r>
            <a:r>
              <a:rPr lang="en-US" sz="850" dirty="0" err="1">
                <a:solidFill>
                  <a:srgbClr val="000000"/>
                </a:solidFill>
                <a:ea typeface="ＭＳ Ｐゴシック" charset="-128"/>
                <a:cs typeface="ＭＳ Ｐゴシック" charset="-128"/>
              </a:rPr>
              <a:t>vti</a:t>
            </a:r>
            <a:r>
              <a:rPr lang="en-US" sz="850" dirty="0">
                <a:solidFill>
                  <a:srgbClr val="000000"/>
                </a:solidFill>
                <a:ea typeface="ＭＳ Ｐゴシック" charset="-128"/>
                <a:cs typeface="ＭＳ Ｐゴシック" charset="-128"/>
              </a:rPr>
              <a:t>, .</a:t>
            </a:r>
            <a:r>
              <a:rPr lang="en-US" sz="850" dirty="0" err="1">
                <a:solidFill>
                  <a:srgbClr val="000000"/>
                </a:solidFill>
                <a:ea typeface="ＭＳ Ｐゴシック" charset="-128"/>
                <a:cs typeface="ＭＳ Ｐゴシック" charset="-128"/>
              </a:rPr>
              <a:t>vts</a:t>
            </a:r>
            <a:r>
              <a:rPr lang="en-US" sz="850" dirty="0">
                <a:solidFill>
                  <a:srgbClr val="000000"/>
                </a:solidFill>
                <a:ea typeface="ＭＳ Ｐゴシック" charset="-128"/>
                <a:cs typeface="ＭＳ Ｐゴシック" charset="-128"/>
              </a:rPr>
              <a:t>, .</a:t>
            </a:r>
            <a:r>
              <a:rPr lang="en-US" sz="850" dirty="0" err="1">
                <a:solidFill>
                  <a:srgbClr val="000000"/>
                </a:solidFill>
                <a:ea typeface="ＭＳ Ｐゴシック" charset="-128"/>
                <a:cs typeface="ＭＳ Ｐゴシック" charset="-128"/>
              </a:rPr>
              <a:t>vtr</a:t>
            </a:r>
            <a:r>
              <a:rPr lang="en-US" sz="850" dirty="0">
                <a:solidFill>
                  <a:srgbClr val="000000"/>
                </a:solidFill>
                <a:ea typeface="ＭＳ Ｐゴシック" charset="-128"/>
                <a:cs typeface="ＭＳ Ｐゴシック" charset="-128"/>
              </a:rPr>
              <a:t>)</a:t>
            </a:r>
          </a:p>
          <a:p>
            <a:pPr marL="342900" indent="-171450" eaLnBrk="0" fontAlgn="base" hangingPunct="0">
              <a:spcBef>
                <a:spcPct val="20000"/>
              </a:spcBef>
              <a:spcAft>
                <a:spcPct val="0"/>
              </a:spcAft>
              <a:buSzPct val="100000"/>
              <a:buChar char="•"/>
            </a:pPr>
            <a:r>
              <a:rPr lang="en-US" sz="850" dirty="0">
                <a:solidFill>
                  <a:srgbClr val="000000"/>
                </a:solidFill>
                <a:ea typeface="ＭＳ Ｐゴシック" charset="-128"/>
                <a:cs typeface="ＭＳ Ｐゴシック" charset="-128"/>
              </a:rPr>
              <a:t>VTK Legacy (.</a:t>
            </a:r>
            <a:r>
              <a:rPr lang="en-US" sz="850" dirty="0" err="1">
                <a:solidFill>
                  <a:srgbClr val="000000"/>
                </a:solidFill>
                <a:ea typeface="ＭＳ Ｐゴシック" charset="-128"/>
                <a:cs typeface="ＭＳ Ｐゴシック" charset="-128"/>
              </a:rPr>
              <a:t>vtk</a:t>
            </a:r>
            <a:r>
              <a:rPr lang="en-US" sz="850" dirty="0">
                <a:solidFill>
                  <a:srgbClr val="000000"/>
                </a:solidFill>
                <a:ea typeface="ＭＳ Ｐゴシック" charset="-128"/>
                <a:cs typeface="ＭＳ Ｐゴシック" charset="-128"/>
              </a:rPr>
              <a:t>)</a:t>
            </a:r>
          </a:p>
          <a:p>
            <a:pPr marL="342900" indent="-171450" eaLnBrk="0" fontAlgn="base" hangingPunct="0">
              <a:spcBef>
                <a:spcPct val="20000"/>
              </a:spcBef>
              <a:spcAft>
                <a:spcPct val="0"/>
              </a:spcAft>
              <a:buSzPct val="100000"/>
              <a:buChar char="•"/>
            </a:pPr>
            <a:r>
              <a:rPr lang="en-US" sz="850" dirty="0">
                <a:solidFill>
                  <a:srgbClr val="000000"/>
                </a:solidFill>
                <a:ea typeface="ＭＳ Ｐゴシック" charset="-128"/>
                <a:cs typeface="ＭＳ Ｐゴシック" charset="-128"/>
              </a:rPr>
              <a:t>VTK Multi Block (.</a:t>
            </a:r>
            <a:r>
              <a:rPr lang="en-US" sz="850" dirty="0" err="1">
                <a:solidFill>
                  <a:srgbClr val="000000"/>
                </a:solidFill>
                <a:ea typeface="ＭＳ Ｐゴシック" charset="-128"/>
                <a:cs typeface="ＭＳ Ｐゴシック" charset="-128"/>
              </a:rPr>
              <a:t>vtm</a:t>
            </a:r>
            <a:r>
              <a:rPr lang="en-US" sz="850" dirty="0">
                <a:solidFill>
                  <a:srgbClr val="000000"/>
                </a:solidFill>
                <a:ea typeface="ＭＳ Ｐゴシック" charset="-128"/>
                <a:cs typeface="ＭＳ Ｐゴシック" charset="-128"/>
              </a:rPr>
              <a:t>,.</a:t>
            </a:r>
            <a:r>
              <a:rPr lang="en-US" sz="850" dirty="0" err="1">
                <a:solidFill>
                  <a:srgbClr val="000000"/>
                </a:solidFill>
                <a:ea typeface="ＭＳ Ｐゴシック" charset="-128"/>
                <a:cs typeface="ＭＳ Ｐゴシック" charset="-128"/>
              </a:rPr>
              <a:t>vtmb</a:t>
            </a:r>
            <a:r>
              <a:rPr lang="en-US" sz="850" dirty="0">
                <a:solidFill>
                  <a:srgbClr val="000000"/>
                </a:solidFill>
                <a:ea typeface="ＭＳ Ｐゴシック" charset="-128"/>
                <a:cs typeface="ＭＳ Ｐゴシック" charset="-128"/>
              </a:rPr>
              <a:t>,.</a:t>
            </a:r>
            <a:r>
              <a:rPr lang="en-US" sz="850" dirty="0" err="1">
                <a:solidFill>
                  <a:srgbClr val="000000"/>
                </a:solidFill>
                <a:ea typeface="ＭＳ Ｐゴシック" charset="-128"/>
                <a:cs typeface="ＭＳ Ｐゴシック" charset="-128"/>
              </a:rPr>
              <a:t>vtmg</a:t>
            </a:r>
            <a:r>
              <a:rPr lang="en-US" sz="850" dirty="0">
                <a:solidFill>
                  <a:srgbClr val="000000"/>
                </a:solidFill>
                <a:ea typeface="ＭＳ Ｐゴシック" charset="-128"/>
                <a:cs typeface="ＭＳ Ｐゴシック" charset="-128"/>
              </a:rPr>
              <a:t>,.</a:t>
            </a:r>
            <a:r>
              <a:rPr lang="en-US" sz="850" dirty="0" err="1">
                <a:solidFill>
                  <a:srgbClr val="000000"/>
                </a:solidFill>
                <a:ea typeface="ＭＳ Ｐゴシック" charset="-128"/>
                <a:cs typeface="ＭＳ Ｐゴシック" charset="-128"/>
              </a:rPr>
              <a:t>vthd</a:t>
            </a:r>
            <a:r>
              <a:rPr lang="en-US" sz="850" dirty="0">
                <a:solidFill>
                  <a:srgbClr val="000000"/>
                </a:solidFill>
                <a:ea typeface="ＭＳ Ｐゴシック" charset="-128"/>
                <a:cs typeface="ＭＳ Ｐゴシック" charset="-128"/>
              </a:rPr>
              <a:t>,.</a:t>
            </a:r>
            <a:r>
              <a:rPr lang="en-US" sz="850" dirty="0" err="1">
                <a:solidFill>
                  <a:srgbClr val="000000"/>
                </a:solidFill>
                <a:ea typeface="ＭＳ Ｐゴシック" charset="-128"/>
                <a:cs typeface="ＭＳ Ｐゴシック" charset="-128"/>
              </a:rPr>
              <a:t>vthb</a:t>
            </a:r>
            <a:r>
              <a:rPr lang="en-US" sz="850" dirty="0">
                <a:solidFill>
                  <a:srgbClr val="000000"/>
                </a:solidFill>
                <a:ea typeface="ＭＳ Ｐゴシック" charset="-128"/>
                <a:cs typeface="ＭＳ Ｐゴシック" charset="-128"/>
              </a:rPr>
              <a:t>)</a:t>
            </a:r>
          </a:p>
          <a:p>
            <a:pPr marL="342900" indent="-171450" eaLnBrk="0" fontAlgn="base" hangingPunct="0">
              <a:spcBef>
                <a:spcPct val="20000"/>
              </a:spcBef>
              <a:spcAft>
                <a:spcPct val="0"/>
              </a:spcAft>
              <a:buSzPct val="100000"/>
              <a:buChar char="•"/>
            </a:pPr>
            <a:r>
              <a:rPr lang="en-US" sz="850" dirty="0">
                <a:solidFill>
                  <a:srgbClr val="000000"/>
                </a:solidFill>
                <a:ea typeface="ＭＳ Ｐゴシック" charset="-128"/>
                <a:cs typeface="ＭＳ Ｐゴシック" charset="-128"/>
              </a:rPr>
              <a:t>Partitioned VTK (.</a:t>
            </a:r>
            <a:r>
              <a:rPr lang="en-US" sz="850" dirty="0" err="1">
                <a:solidFill>
                  <a:srgbClr val="000000"/>
                </a:solidFill>
                <a:ea typeface="ＭＳ Ｐゴシック" charset="-128"/>
                <a:cs typeface="ＭＳ Ｐゴシック" charset="-128"/>
              </a:rPr>
              <a:t>pvtu</a:t>
            </a:r>
            <a:r>
              <a:rPr lang="en-US" sz="850" dirty="0">
                <a:solidFill>
                  <a:srgbClr val="000000"/>
                </a:solidFill>
                <a:ea typeface="ＭＳ Ｐゴシック" charset="-128"/>
                <a:cs typeface="ＭＳ Ｐゴシック" charset="-128"/>
              </a:rPr>
              <a:t>, .</a:t>
            </a:r>
            <a:r>
              <a:rPr lang="en-US" sz="850" dirty="0" err="1">
                <a:solidFill>
                  <a:srgbClr val="000000"/>
                </a:solidFill>
                <a:ea typeface="ＭＳ Ｐゴシック" charset="-128"/>
                <a:cs typeface="ＭＳ Ｐゴシック" charset="-128"/>
              </a:rPr>
              <a:t>pvti</a:t>
            </a:r>
            <a:r>
              <a:rPr lang="en-US" sz="850" dirty="0">
                <a:solidFill>
                  <a:srgbClr val="000000"/>
                </a:solidFill>
                <a:ea typeface="ＭＳ Ｐゴシック" charset="-128"/>
                <a:cs typeface="ＭＳ Ｐゴシック" charset="-128"/>
              </a:rPr>
              <a:t>, .</a:t>
            </a:r>
            <a:r>
              <a:rPr lang="en-US" sz="850" dirty="0" err="1">
                <a:solidFill>
                  <a:srgbClr val="000000"/>
                </a:solidFill>
                <a:ea typeface="ＭＳ Ｐゴシック" charset="-128"/>
                <a:cs typeface="ＭＳ Ｐゴシック" charset="-128"/>
              </a:rPr>
              <a:t>pvts</a:t>
            </a:r>
            <a:r>
              <a:rPr lang="en-US" sz="850" dirty="0">
                <a:solidFill>
                  <a:srgbClr val="000000"/>
                </a:solidFill>
                <a:ea typeface="ＭＳ Ｐゴシック" charset="-128"/>
                <a:cs typeface="ＭＳ Ｐゴシック" charset="-128"/>
              </a:rPr>
              <a:t>, .</a:t>
            </a:r>
            <a:r>
              <a:rPr lang="en-US" sz="850" dirty="0" err="1">
                <a:solidFill>
                  <a:srgbClr val="000000"/>
                </a:solidFill>
                <a:ea typeface="ＭＳ Ｐゴシック" charset="-128"/>
                <a:cs typeface="ＭＳ Ｐゴシック" charset="-128"/>
              </a:rPr>
              <a:t>pvtr</a:t>
            </a:r>
            <a:r>
              <a:rPr lang="en-US" sz="850" dirty="0">
                <a:solidFill>
                  <a:srgbClr val="000000"/>
                </a:solidFill>
                <a:ea typeface="ＭＳ Ｐゴシック" charset="-128"/>
                <a:cs typeface="ＭＳ Ｐゴシック" charset="-128"/>
              </a:rPr>
              <a:t>)</a:t>
            </a:r>
          </a:p>
          <a:p>
            <a:pPr marL="342900" indent="-171450" eaLnBrk="0" fontAlgn="base" hangingPunct="0">
              <a:spcBef>
                <a:spcPct val="20000"/>
              </a:spcBef>
              <a:spcAft>
                <a:spcPct val="0"/>
              </a:spcAft>
              <a:buSzPct val="100000"/>
              <a:buChar char="•"/>
            </a:pPr>
            <a:r>
              <a:rPr lang="en-US" sz="850" dirty="0">
                <a:solidFill>
                  <a:srgbClr val="000000"/>
                </a:solidFill>
                <a:ea typeface="ＭＳ Ｐゴシック" charset="-128"/>
                <a:cs typeface="ＭＳ Ｐゴシック" charset="-128"/>
              </a:rPr>
              <a:t>ADAPT (.</a:t>
            </a:r>
            <a:r>
              <a:rPr lang="en-US" sz="850" dirty="0" err="1">
                <a:solidFill>
                  <a:srgbClr val="000000"/>
                </a:solidFill>
                <a:ea typeface="ＭＳ Ｐゴシック" charset="-128"/>
                <a:cs typeface="ＭＳ Ｐゴシック" charset="-128"/>
              </a:rPr>
              <a:t>nc</a:t>
            </a:r>
            <a:r>
              <a:rPr lang="en-US" sz="850" dirty="0">
                <a:solidFill>
                  <a:srgbClr val="000000"/>
                </a:solidFill>
                <a:ea typeface="ＭＳ Ｐゴシック" charset="-128"/>
                <a:cs typeface="ＭＳ Ｐゴシック" charset="-128"/>
              </a:rPr>
              <a:t>, .</a:t>
            </a:r>
            <a:r>
              <a:rPr lang="en-US" sz="850" dirty="0" err="1">
                <a:solidFill>
                  <a:srgbClr val="000000"/>
                </a:solidFill>
                <a:ea typeface="ＭＳ Ｐゴシック" charset="-128"/>
                <a:cs typeface="ＭＳ Ｐゴシック" charset="-128"/>
              </a:rPr>
              <a:t>cdf</a:t>
            </a:r>
            <a:r>
              <a:rPr lang="en-US" sz="850" dirty="0">
                <a:solidFill>
                  <a:srgbClr val="000000"/>
                </a:solidFill>
                <a:ea typeface="ＭＳ Ｐゴシック" charset="-128"/>
                <a:cs typeface="ＭＳ Ｐゴシック" charset="-128"/>
              </a:rPr>
              <a:t>, .</a:t>
            </a:r>
            <a:r>
              <a:rPr lang="en-US" sz="850" dirty="0" err="1">
                <a:solidFill>
                  <a:srgbClr val="000000"/>
                </a:solidFill>
                <a:ea typeface="ＭＳ Ｐゴシック" charset="-128"/>
                <a:cs typeface="ＭＳ Ｐゴシック" charset="-128"/>
              </a:rPr>
              <a:t>elev</a:t>
            </a:r>
            <a:r>
              <a:rPr lang="en-US" sz="850" dirty="0">
                <a:solidFill>
                  <a:srgbClr val="000000"/>
                </a:solidFill>
                <a:ea typeface="ＭＳ Ｐゴシック" charset="-128"/>
                <a:cs typeface="ＭＳ Ｐゴシック" charset="-128"/>
              </a:rPr>
              <a:t>, .</a:t>
            </a:r>
            <a:r>
              <a:rPr lang="en-US" sz="850" dirty="0" err="1">
                <a:solidFill>
                  <a:srgbClr val="000000"/>
                </a:solidFill>
                <a:ea typeface="ＭＳ Ｐゴシック" charset="-128"/>
                <a:cs typeface="ＭＳ Ｐゴシック" charset="-128"/>
              </a:rPr>
              <a:t>ncd</a:t>
            </a:r>
            <a:r>
              <a:rPr lang="en-US" sz="850" dirty="0">
                <a:solidFill>
                  <a:srgbClr val="000000"/>
                </a:solidFill>
                <a:ea typeface="ＭＳ Ｐゴシック" charset="-128"/>
                <a:cs typeface="ＭＳ Ｐゴシック" charset="-128"/>
              </a:rPr>
              <a:t>)</a:t>
            </a:r>
          </a:p>
          <a:p>
            <a:pPr marL="342900" indent="-171450" eaLnBrk="0" fontAlgn="base" hangingPunct="0">
              <a:spcBef>
                <a:spcPct val="20000"/>
              </a:spcBef>
              <a:spcAft>
                <a:spcPct val="0"/>
              </a:spcAft>
              <a:buSzPct val="100000"/>
              <a:buChar char="•"/>
            </a:pPr>
            <a:r>
              <a:rPr lang="en-US" sz="850" dirty="0">
                <a:solidFill>
                  <a:srgbClr val="000000"/>
                </a:solidFill>
                <a:ea typeface="ＭＳ Ｐゴシック" charset="-128"/>
                <a:cs typeface="ＭＳ Ｐゴシック" charset="-128"/>
              </a:rPr>
              <a:t>ANALYZE (.</a:t>
            </a:r>
            <a:r>
              <a:rPr lang="en-US" sz="850" dirty="0" err="1">
                <a:solidFill>
                  <a:srgbClr val="000000"/>
                </a:solidFill>
                <a:ea typeface="ＭＳ Ｐゴシック" charset="-128"/>
                <a:cs typeface="ＭＳ Ｐゴシック" charset="-128"/>
              </a:rPr>
              <a:t>img</a:t>
            </a:r>
            <a:r>
              <a:rPr lang="en-US" sz="850" dirty="0">
                <a:solidFill>
                  <a:srgbClr val="000000"/>
                </a:solidFill>
                <a:ea typeface="ＭＳ Ｐゴシック" charset="-128"/>
                <a:cs typeface="ＭＳ Ｐゴシック" charset="-128"/>
              </a:rPr>
              <a:t>, .</a:t>
            </a:r>
            <a:r>
              <a:rPr lang="en-US" sz="850" dirty="0" err="1">
                <a:solidFill>
                  <a:srgbClr val="000000"/>
                </a:solidFill>
                <a:ea typeface="ＭＳ Ｐゴシック" charset="-128"/>
                <a:cs typeface="ＭＳ Ｐゴシック" charset="-128"/>
              </a:rPr>
              <a:t>hdr</a:t>
            </a:r>
            <a:r>
              <a:rPr lang="en-US" sz="850" dirty="0">
                <a:solidFill>
                  <a:srgbClr val="000000"/>
                </a:solidFill>
                <a:ea typeface="ＭＳ Ｐゴシック" charset="-128"/>
                <a:cs typeface="ＭＳ Ｐゴシック" charset="-128"/>
              </a:rPr>
              <a:t>)</a:t>
            </a:r>
          </a:p>
          <a:p>
            <a:pPr marL="342900" indent="-171450" eaLnBrk="0" fontAlgn="base" hangingPunct="0">
              <a:spcBef>
                <a:spcPct val="20000"/>
              </a:spcBef>
              <a:spcAft>
                <a:spcPct val="0"/>
              </a:spcAft>
              <a:buSzPct val="100000"/>
              <a:buChar char="•"/>
            </a:pPr>
            <a:r>
              <a:rPr lang="en-US" sz="850" dirty="0">
                <a:solidFill>
                  <a:srgbClr val="000000"/>
                </a:solidFill>
                <a:ea typeface="ＭＳ Ｐゴシック" charset="-128"/>
                <a:cs typeface="ＭＳ Ｐゴシック" charset="-128"/>
              </a:rPr>
              <a:t>ANSYS (.</a:t>
            </a:r>
            <a:r>
              <a:rPr lang="en-US" sz="850" dirty="0" err="1">
                <a:solidFill>
                  <a:srgbClr val="000000"/>
                </a:solidFill>
                <a:ea typeface="ＭＳ Ｐゴシック" charset="-128"/>
                <a:cs typeface="ＭＳ Ｐゴシック" charset="-128"/>
              </a:rPr>
              <a:t>inp</a:t>
            </a:r>
            <a:r>
              <a:rPr lang="en-US" sz="850" dirty="0">
                <a:solidFill>
                  <a:srgbClr val="000000"/>
                </a:solidFill>
                <a:ea typeface="ＭＳ Ｐゴシック" charset="-128"/>
                <a:cs typeface="ＭＳ Ｐゴシック" charset="-128"/>
              </a:rPr>
              <a:t>)</a:t>
            </a:r>
          </a:p>
          <a:p>
            <a:pPr marL="342900" indent="-171450" eaLnBrk="0" fontAlgn="base" hangingPunct="0">
              <a:spcBef>
                <a:spcPct val="20000"/>
              </a:spcBef>
              <a:spcAft>
                <a:spcPct val="0"/>
              </a:spcAft>
              <a:buSzPct val="100000"/>
              <a:buChar char="•"/>
            </a:pPr>
            <a:r>
              <a:rPr lang="en-US" sz="850" dirty="0">
                <a:solidFill>
                  <a:srgbClr val="000000"/>
                </a:solidFill>
                <a:ea typeface="ＭＳ Ｐゴシック" charset="-128"/>
                <a:cs typeface="ＭＳ Ｐゴシック" charset="-128"/>
              </a:rPr>
              <a:t>AVS UCD (.</a:t>
            </a:r>
            <a:r>
              <a:rPr lang="en-US" sz="850" dirty="0" err="1">
                <a:solidFill>
                  <a:srgbClr val="000000"/>
                </a:solidFill>
                <a:ea typeface="ＭＳ Ｐゴシック" charset="-128"/>
                <a:cs typeface="ＭＳ Ｐゴシック" charset="-128"/>
              </a:rPr>
              <a:t>inp</a:t>
            </a:r>
            <a:r>
              <a:rPr lang="en-US" sz="850" dirty="0">
                <a:solidFill>
                  <a:srgbClr val="000000"/>
                </a:solidFill>
                <a:ea typeface="ＭＳ Ｐゴシック" charset="-128"/>
                <a:cs typeface="ＭＳ Ｐゴシック" charset="-128"/>
              </a:rPr>
              <a:t>)</a:t>
            </a:r>
          </a:p>
          <a:p>
            <a:pPr marL="342900" indent="-171450" eaLnBrk="0" fontAlgn="base" hangingPunct="0">
              <a:spcBef>
                <a:spcPct val="20000"/>
              </a:spcBef>
              <a:spcAft>
                <a:spcPct val="0"/>
              </a:spcAft>
              <a:buSzPct val="100000"/>
              <a:buChar char="•"/>
            </a:pPr>
            <a:r>
              <a:rPr lang="en-US" sz="850" dirty="0">
                <a:solidFill>
                  <a:srgbClr val="000000"/>
                </a:solidFill>
                <a:ea typeface="ＭＳ Ｐゴシック" charset="-128"/>
                <a:cs typeface="ＭＳ Ｐゴシック" charset="-128"/>
              </a:rPr>
              <a:t>BOV (.</a:t>
            </a:r>
            <a:r>
              <a:rPr lang="en-US" sz="850" dirty="0" err="1">
                <a:solidFill>
                  <a:srgbClr val="000000"/>
                </a:solidFill>
                <a:ea typeface="ＭＳ Ｐゴシック" charset="-128"/>
                <a:cs typeface="ＭＳ Ｐゴシック" charset="-128"/>
              </a:rPr>
              <a:t>bov</a:t>
            </a:r>
            <a:r>
              <a:rPr lang="en-US" sz="850" dirty="0">
                <a:solidFill>
                  <a:srgbClr val="000000"/>
                </a:solidFill>
                <a:ea typeface="ＭＳ Ｐゴシック" charset="-128"/>
                <a:cs typeface="ＭＳ Ｐゴシック" charset="-128"/>
              </a:rPr>
              <a:t>)</a:t>
            </a:r>
          </a:p>
          <a:p>
            <a:pPr marL="342900" indent="-171450" eaLnBrk="0" fontAlgn="base" hangingPunct="0">
              <a:spcBef>
                <a:spcPct val="20000"/>
              </a:spcBef>
              <a:spcAft>
                <a:spcPct val="0"/>
              </a:spcAft>
              <a:buSzPct val="100000"/>
              <a:buChar char="•"/>
            </a:pPr>
            <a:r>
              <a:rPr lang="en-US" sz="850" dirty="0">
                <a:solidFill>
                  <a:srgbClr val="000000"/>
                </a:solidFill>
                <a:ea typeface="ＭＳ Ｐゴシック" charset="-128"/>
                <a:cs typeface="ＭＳ Ｐゴシック" charset="-128"/>
              </a:rPr>
              <a:t>BYU (.g)</a:t>
            </a:r>
          </a:p>
          <a:p>
            <a:pPr marL="342900" indent="-171450" eaLnBrk="0" fontAlgn="base" hangingPunct="0">
              <a:spcBef>
                <a:spcPct val="20000"/>
              </a:spcBef>
              <a:spcAft>
                <a:spcPct val="0"/>
              </a:spcAft>
              <a:buSzPct val="100000"/>
              <a:buChar char="•"/>
            </a:pPr>
            <a:r>
              <a:rPr lang="en-US" sz="850" dirty="0">
                <a:solidFill>
                  <a:srgbClr val="000000"/>
                </a:solidFill>
                <a:ea typeface="ＭＳ Ｐゴシック" charset="-128"/>
                <a:cs typeface="ＭＳ Ｐゴシック" charset="-128"/>
              </a:rPr>
              <a:t>CAM </a:t>
            </a:r>
            <a:r>
              <a:rPr lang="en-US" sz="850" dirty="0" err="1">
                <a:solidFill>
                  <a:srgbClr val="000000"/>
                </a:solidFill>
                <a:ea typeface="ＭＳ Ｐゴシック" charset="-128"/>
                <a:cs typeface="ＭＳ Ｐゴシック" charset="-128"/>
              </a:rPr>
              <a:t>NetCDF</a:t>
            </a:r>
            <a:r>
              <a:rPr lang="en-US" sz="850" dirty="0">
                <a:solidFill>
                  <a:srgbClr val="000000"/>
                </a:solidFill>
                <a:ea typeface="ＭＳ Ｐゴシック" charset="-128"/>
                <a:cs typeface="ＭＳ Ｐゴシック" charset="-128"/>
              </a:rPr>
              <a:t> (.</a:t>
            </a:r>
            <a:r>
              <a:rPr lang="en-US" sz="850" dirty="0" err="1">
                <a:solidFill>
                  <a:srgbClr val="000000"/>
                </a:solidFill>
                <a:ea typeface="ＭＳ Ｐゴシック" charset="-128"/>
                <a:cs typeface="ＭＳ Ｐゴシック" charset="-128"/>
              </a:rPr>
              <a:t>nc</a:t>
            </a:r>
            <a:r>
              <a:rPr lang="en-US" sz="850" dirty="0">
                <a:solidFill>
                  <a:srgbClr val="000000"/>
                </a:solidFill>
                <a:ea typeface="ＭＳ Ｐゴシック" charset="-128"/>
                <a:cs typeface="ＭＳ Ｐゴシック" charset="-128"/>
              </a:rPr>
              <a:t>, .</a:t>
            </a:r>
            <a:r>
              <a:rPr lang="en-US" sz="850" dirty="0" err="1">
                <a:solidFill>
                  <a:srgbClr val="000000"/>
                </a:solidFill>
                <a:ea typeface="ＭＳ Ｐゴシック" charset="-128"/>
                <a:cs typeface="ＭＳ Ｐゴシック" charset="-128"/>
              </a:rPr>
              <a:t>ncdf</a:t>
            </a:r>
            <a:r>
              <a:rPr lang="en-US" sz="850" dirty="0">
                <a:solidFill>
                  <a:srgbClr val="000000"/>
                </a:solidFill>
                <a:ea typeface="ＭＳ Ｐゴシック" charset="-128"/>
                <a:cs typeface="ＭＳ Ｐゴシック" charset="-128"/>
              </a:rPr>
              <a:t>)</a:t>
            </a:r>
          </a:p>
          <a:p>
            <a:pPr marL="342900" indent="-171450" eaLnBrk="0" fontAlgn="base" hangingPunct="0">
              <a:spcBef>
                <a:spcPct val="20000"/>
              </a:spcBef>
              <a:spcAft>
                <a:spcPct val="0"/>
              </a:spcAft>
              <a:buSzPct val="100000"/>
              <a:buChar char="•"/>
            </a:pPr>
            <a:r>
              <a:rPr lang="en-US" sz="850" dirty="0">
                <a:solidFill>
                  <a:srgbClr val="000000"/>
                </a:solidFill>
                <a:ea typeface="ＭＳ Ｐゴシック" charset="-128"/>
                <a:cs typeface="ＭＳ Ｐゴシック" charset="-128"/>
              </a:rPr>
              <a:t>CCSM MTSD (.</a:t>
            </a:r>
            <a:r>
              <a:rPr lang="en-US" sz="850" dirty="0" err="1">
                <a:solidFill>
                  <a:srgbClr val="000000"/>
                </a:solidFill>
                <a:ea typeface="ＭＳ Ｐゴシック" charset="-128"/>
                <a:cs typeface="ＭＳ Ｐゴシック" charset="-128"/>
              </a:rPr>
              <a:t>nc</a:t>
            </a:r>
            <a:r>
              <a:rPr lang="en-US" sz="850" dirty="0">
                <a:solidFill>
                  <a:srgbClr val="000000"/>
                </a:solidFill>
                <a:ea typeface="ＭＳ Ｐゴシック" charset="-128"/>
                <a:cs typeface="ＭＳ Ｐゴシック" charset="-128"/>
              </a:rPr>
              <a:t>, .</a:t>
            </a:r>
            <a:r>
              <a:rPr lang="en-US" sz="850" dirty="0" err="1">
                <a:solidFill>
                  <a:srgbClr val="000000"/>
                </a:solidFill>
                <a:ea typeface="ＭＳ Ｐゴシック" charset="-128"/>
                <a:cs typeface="ＭＳ Ｐゴシック" charset="-128"/>
              </a:rPr>
              <a:t>cdf</a:t>
            </a:r>
            <a:r>
              <a:rPr lang="en-US" sz="850" dirty="0">
                <a:solidFill>
                  <a:srgbClr val="000000"/>
                </a:solidFill>
                <a:ea typeface="ＭＳ Ｐゴシック" charset="-128"/>
                <a:cs typeface="ＭＳ Ｐゴシック" charset="-128"/>
              </a:rPr>
              <a:t>, .</a:t>
            </a:r>
            <a:r>
              <a:rPr lang="en-US" sz="850" dirty="0" err="1">
                <a:solidFill>
                  <a:srgbClr val="000000"/>
                </a:solidFill>
                <a:ea typeface="ＭＳ Ｐゴシック" charset="-128"/>
                <a:cs typeface="ＭＳ Ｐゴシック" charset="-128"/>
              </a:rPr>
              <a:t>elev</a:t>
            </a:r>
            <a:r>
              <a:rPr lang="en-US" sz="850" dirty="0">
                <a:solidFill>
                  <a:srgbClr val="000000"/>
                </a:solidFill>
                <a:ea typeface="ＭＳ Ｐゴシック" charset="-128"/>
                <a:cs typeface="ＭＳ Ｐゴシック" charset="-128"/>
              </a:rPr>
              <a:t>, .</a:t>
            </a:r>
            <a:r>
              <a:rPr lang="en-US" sz="850" dirty="0" err="1">
                <a:solidFill>
                  <a:srgbClr val="000000"/>
                </a:solidFill>
                <a:ea typeface="ＭＳ Ｐゴシック" charset="-128"/>
                <a:cs typeface="ＭＳ Ｐゴシック" charset="-128"/>
              </a:rPr>
              <a:t>ncd</a:t>
            </a:r>
            <a:r>
              <a:rPr lang="en-US" sz="850" dirty="0">
                <a:solidFill>
                  <a:srgbClr val="000000"/>
                </a:solidFill>
                <a:ea typeface="ＭＳ Ｐゴシック" charset="-128"/>
                <a:cs typeface="ＭＳ Ｐゴシック" charset="-128"/>
              </a:rPr>
              <a:t>)</a:t>
            </a:r>
          </a:p>
          <a:p>
            <a:pPr marL="342900" indent="-171450" eaLnBrk="0" fontAlgn="base" hangingPunct="0">
              <a:spcBef>
                <a:spcPct val="20000"/>
              </a:spcBef>
              <a:spcAft>
                <a:spcPct val="0"/>
              </a:spcAft>
              <a:buSzPct val="100000"/>
              <a:buChar char="•"/>
            </a:pPr>
            <a:r>
              <a:rPr lang="en-US" sz="850" dirty="0">
                <a:solidFill>
                  <a:srgbClr val="000000"/>
                </a:solidFill>
                <a:ea typeface="ＭＳ Ｐゴシック" charset="-128"/>
                <a:cs typeface="ＭＳ Ｐゴシック" charset="-128"/>
              </a:rPr>
              <a:t>CCSM STSD (.</a:t>
            </a:r>
            <a:r>
              <a:rPr lang="en-US" sz="850" dirty="0" err="1">
                <a:solidFill>
                  <a:srgbClr val="000000"/>
                </a:solidFill>
                <a:ea typeface="ＭＳ Ｐゴシック" charset="-128"/>
                <a:cs typeface="ＭＳ Ｐゴシック" charset="-128"/>
              </a:rPr>
              <a:t>nc</a:t>
            </a:r>
            <a:r>
              <a:rPr lang="en-US" sz="850" dirty="0">
                <a:solidFill>
                  <a:srgbClr val="000000"/>
                </a:solidFill>
                <a:ea typeface="ＭＳ Ｐゴシック" charset="-128"/>
                <a:cs typeface="ＭＳ Ｐゴシック" charset="-128"/>
              </a:rPr>
              <a:t>, .</a:t>
            </a:r>
            <a:r>
              <a:rPr lang="en-US" sz="850" dirty="0" err="1">
                <a:solidFill>
                  <a:srgbClr val="000000"/>
                </a:solidFill>
                <a:ea typeface="ＭＳ Ｐゴシック" charset="-128"/>
                <a:cs typeface="ＭＳ Ｐゴシック" charset="-128"/>
              </a:rPr>
              <a:t>cdf</a:t>
            </a:r>
            <a:r>
              <a:rPr lang="en-US" sz="850" dirty="0">
                <a:solidFill>
                  <a:srgbClr val="000000"/>
                </a:solidFill>
                <a:ea typeface="ＭＳ Ｐゴシック" charset="-128"/>
                <a:cs typeface="ＭＳ Ｐゴシック" charset="-128"/>
              </a:rPr>
              <a:t>, .</a:t>
            </a:r>
            <a:r>
              <a:rPr lang="en-US" sz="850" dirty="0" err="1">
                <a:solidFill>
                  <a:srgbClr val="000000"/>
                </a:solidFill>
                <a:ea typeface="ＭＳ Ｐゴシック" charset="-128"/>
                <a:cs typeface="ＭＳ Ｐゴシック" charset="-128"/>
              </a:rPr>
              <a:t>elev</a:t>
            </a:r>
            <a:r>
              <a:rPr lang="en-US" sz="850" dirty="0">
                <a:solidFill>
                  <a:srgbClr val="000000"/>
                </a:solidFill>
                <a:ea typeface="ＭＳ Ｐゴシック" charset="-128"/>
                <a:cs typeface="ＭＳ Ｐゴシック" charset="-128"/>
              </a:rPr>
              <a:t>, .</a:t>
            </a:r>
            <a:r>
              <a:rPr lang="en-US" sz="850" dirty="0" err="1">
                <a:solidFill>
                  <a:srgbClr val="000000"/>
                </a:solidFill>
                <a:ea typeface="ＭＳ Ｐゴシック" charset="-128"/>
                <a:cs typeface="ＭＳ Ｐゴシック" charset="-128"/>
              </a:rPr>
              <a:t>ncd</a:t>
            </a:r>
            <a:r>
              <a:rPr lang="en-US" sz="850" dirty="0">
                <a:solidFill>
                  <a:srgbClr val="000000"/>
                </a:solidFill>
                <a:ea typeface="ＭＳ Ｐゴシック" charset="-128"/>
                <a:cs typeface="ＭＳ Ｐゴシック" charset="-128"/>
              </a:rPr>
              <a:t>)</a:t>
            </a:r>
          </a:p>
          <a:p>
            <a:pPr marL="342900" indent="-171450" eaLnBrk="0" fontAlgn="base" hangingPunct="0">
              <a:spcBef>
                <a:spcPct val="20000"/>
              </a:spcBef>
              <a:spcAft>
                <a:spcPct val="0"/>
              </a:spcAft>
              <a:buSzPct val="100000"/>
              <a:buChar char="•"/>
            </a:pPr>
            <a:r>
              <a:rPr lang="en-US" sz="850" dirty="0" err="1">
                <a:solidFill>
                  <a:srgbClr val="000000"/>
                </a:solidFill>
                <a:ea typeface="ＭＳ Ｐゴシック" charset="-128"/>
                <a:cs typeface="ＭＳ Ｐゴシック" charset="-128"/>
              </a:rPr>
              <a:t>CEAucd</a:t>
            </a:r>
            <a:r>
              <a:rPr lang="en-US" sz="850" dirty="0">
                <a:solidFill>
                  <a:srgbClr val="000000"/>
                </a:solidFill>
                <a:ea typeface="ＭＳ Ｐゴシック" charset="-128"/>
                <a:cs typeface="ＭＳ Ｐゴシック" charset="-128"/>
              </a:rPr>
              <a:t> (.</a:t>
            </a:r>
            <a:r>
              <a:rPr lang="en-US" sz="850" dirty="0" err="1">
                <a:solidFill>
                  <a:srgbClr val="000000"/>
                </a:solidFill>
                <a:ea typeface="ＭＳ Ｐゴシック" charset="-128"/>
                <a:cs typeface="ＭＳ Ｐゴシック" charset="-128"/>
              </a:rPr>
              <a:t>ucd</a:t>
            </a:r>
            <a:r>
              <a:rPr lang="en-US" sz="850" dirty="0">
                <a:solidFill>
                  <a:srgbClr val="000000"/>
                </a:solidFill>
                <a:ea typeface="ＭＳ Ｐゴシック" charset="-128"/>
                <a:cs typeface="ＭＳ Ｐゴシック" charset="-128"/>
              </a:rPr>
              <a:t>, .</a:t>
            </a:r>
            <a:r>
              <a:rPr lang="en-US" sz="850" dirty="0" err="1">
                <a:solidFill>
                  <a:srgbClr val="000000"/>
                </a:solidFill>
                <a:ea typeface="ＭＳ Ｐゴシック" charset="-128"/>
                <a:cs typeface="ＭＳ Ｐゴシック" charset="-128"/>
              </a:rPr>
              <a:t>inp</a:t>
            </a:r>
            <a:r>
              <a:rPr lang="en-US" sz="850" dirty="0">
                <a:solidFill>
                  <a:srgbClr val="000000"/>
                </a:solidFill>
                <a:ea typeface="ＭＳ Ｐゴシック" charset="-128"/>
                <a:cs typeface="ＭＳ Ｐゴシック" charset="-128"/>
              </a:rPr>
              <a:t>)</a:t>
            </a:r>
          </a:p>
          <a:p>
            <a:pPr marL="342900" indent="-171450" eaLnBrk="0" fontAlgn="base" hangingPunct="0">
              <a:spcBef>
                <a:spcPct val="20000"/>
              </a:spcBef>
              <a:spcAft>
                <a:spcPct val="0"/>
              </a:spcAft>
              <a:buSzPct val="100000"/>
              <a:buChar char="•"/>
            </a:pPr>
            <a:r>
              <a:rPr lang="en-US" sz="850" dirty="0">
                <a:solidFill>
                  <a:srgbClr val="000000"/>
                </a:solidFill>
                <a:ea typeface="ＭＳ Ｐゴシック" charset="-128"/>
                <a:cs typeface="ＭＳ Ｐゴシック" charset="-128"/>
              </a:rPr>
              <a:t>CMAT (.</a:t>
            </a:r>
            <a:r>
              <a:rPr lang="en-US" sz="850" dirty="0" err="1">
                <a:solidFill>
                  <a:srgbClr val="000000"/>
                </a:solidFill>
                <a:ea typeface="ＭＳ Ｐゴシック" charset="-128"/>
                <a:cs typeface="ＭＳ Ｐゴシック" charset="-128"/>
              </a:rPr>
              <a:t>cmat</a:t>
            </a:r>
            <a:r>
              <a:rPr lang="en-US" sz="850" dirty="0">
                <a:solidFill>
                  <a:srgbClr val="000000"/>
                </a:solidFill>
                <a:ea typeface="ＭＳ Ｐゴシック" charset="-128"/>
                <a:cs typeface="ＭＳ Ｐゴシック" charset="-128"/>
              </a:rPr>
              <a:t>)</a:t>
            </a:r>
          </a:p>
          <a:p>
            <a:pPr marL="342900" indent="-171450" eaLnBrk="0" fontAlgn="base" hangingPunct="0">
              <a:spcBef>
                <a:spcPct val="20000"/>
              </a:spcBef>
              <a:spcAft>
                <a:spcPct val="0"/>
              </a:spcAft>
              <a:buSzPct val="100000"/>
              <a:buChar char="•"/>
            </a:pPr>
            <a:r>
              <a:rPr lang="en-US" sz="850" dirty="0">
                <a:solidFill>
                  <a:srgbClr val="000000"/>
                </a:solidFill>
                <a:ea typeface="ＭＳ Ｐゴシック" charset="-128"/>
                <a:cs typeface="ＭＳ Ｐゴシック" charset="-128"/>
              </a:rPr>
              <a:t>CML (.cml)</a:t>
            </a:r>
          </a:p>
          <a:p>
            <a:pPr marL="342900" indent="-171450" eaLnBrk="0" fontAlgn="base" hangingPunct="0">
              <a:spcBef>
                <a:spcPct val="20000"/>
              </a:spcBef>
              <a:spcAft>
                <a:spcPct val="0"/>
              </a:spcAft>
              <a:buSzPct val="100000"/>
              <a:buChar char="•"/>
            </a:pPr>
            <a:r>
              <a:rPr lang="en-US" sz="850" dirty="0">
                <a:solidFill>
                  <a:srgbClr val="000000"/>
                </a:solidFill>
                <a:ea typeface="ＭＳ Ｐゴシック" charset="-128"/>
                <a:cs typeface="ＭＳ Ｐゴシック" charset="-128"/>
              </a:rPr>
              <a:t>CTRL (.ctrl)</a:t>
            </a:r>
          </a:p>
          <a:p>
            <a:pPr marL="342900" indent="-171450" eaLnBrk="0" fontAlgn="base" hangingPunct="0">
              <a:spcBef>
                <a:spcPct val="20000"/>
              </a:spcBef>
              <a:spcAft>
                <a:spcPct val="0"/>
              </a:spcAft>
              <a:buSzPct val="100000"/>
              <a:buChar char="•"/>
            </a:pPr>
            <a:r>
              <a:rPr lang="en-US" sz="850" dirty="0" err="1">
                <a:solidFill>
                  <a:srgbClr val="000000"/>
                </a:solidFill>
                <a:ea typeface="ＭＳ Ｐゴシック" charset="-128"/>
                <a:cs typeface="ＭＳ Ｐゴシック" charset="-128"/>
              </a:rPr>
              <a:t>Chombo</a:t>
            </a:r>
            <a:r>
              <a:rPr lang="en-US" sz="850" dirty="0">
                <a:solidFill>
                  <a:srgbClr val="000000"/>
                </a:solidFill>
                <a:ea typeface="ＭＳ Ｐゴシック" charset="-128"/>
                <a:cs typeface="ＭＳ Ｐゴシック" charset="-128"/>
              </a:rPr>
              <a:t> (.hdf5, .h5)</a:t>
            </a:r>
          </a:p>
          <a:p>
            <a:pPr marL="342900" indent="-171450" eaLnBrk="0" fontAlgn="base" hangingPunct="0">
              <a:spcBef>
                <a:spcPct val="20000"/>
              </a:spcBef>
              <a:spcAft>
                <a:spcPct val="0"/>
              </a:spcAft>
              <a:buSzPct val="100000"/>
              <a:buChar char="•"/>
            </a:pPr>
            <a:r>
              <a:rPr lang="en-US" sz="850" dirty="0">
                <a:solidFill>
                  <a:srgbClr val="000000"/>
                </a:solidFill>
                <a:ea typeface="ＭＳ Ｐゴシック" charset="-128"/>
                <a:cs typeface="ＭＳ Ｐゴシック" charset="-128"/>
              </a:rPr>
              <a:t>Claw (.claw)</a:t>
            </a:r>
          </a:p>
          <a:p>
            <a:pPr marL="342900" indent="-171450" eaLnBrk="0" fontAlgn="base" hangingPunct="0">
              <a:spcBef>
                <a:spcPct val="20000"/>
              </a:spcBef>
              <a:spcAft>
                <a:spcPct val="0"/>
              </a:spcAft>
              <a:buSzPct val="100000"/>
              <a:buChar char="•"/>
            </a:pPr>
            <a:r>
              <a:rPr lang="en-US" sz="850" dirty="0">
                <a:solidFill>
                  <a:srgbClr val="000000"/>
                </a:solidFill>
                <a:ea typeface="ＭＳ Ｐゴシック" charset="-128"/>
                <a:cs typeface="ＭＳ Ｐゴシック" charset="-128"/>
              </a:rPr>
              <a:t>Comma Separated Values (.</a:t>
            </a:r>
            <a:r>
              <a:rPr lang="en-US" sz="850" dirty="0" err="1">
                <a:solidFill>
                  <a:srgbClr val="000000"/>
                </a:solidFill>
                <a:ea typeface="ＭＳ Ｐゴシック" charset="-128"/>
                <a:cs typeface="ＭＳ Ｐゴシック" charset="-128"/>
              </a:rPr>
              <a:t>csv</a:t>
            </a:r>
            <a:r>
              <a:rPr lang="en-US" sz="850" dirty="0">
                <a:solidFill>
                  <a:srgbClr val="000000"/>
                </a:solidFill>
                <a:ea typeface="ＭＳ Ｐゴシック" charset="-128"/>
                <a:cs typeface="ＭＳ Ｐゴシック" charset="-128"/>
              </a:rPr>
              <a:t>)</a:t>
            </a:r>
          </a:p>
          <a:p>
            <a:pPr marL="342900" indent="-171450" eaLnBrk="0" fontAlgn="base" hangingPunct="0">
              <a:spcBef>
                <a:spcPct val="20000"/>
              </a:spcBef>
              <a:spcAft>
                <a:spcPct val="0"/>
              </a:spcAft>
              <a:buSzPct val="100000"/>
              <a:buChar char="•"/>
            </a:pPr>
            <a:r>
              <a:rPr lang="en-US" sz="850" dirty="0">
                <a:solidFill>
                  <a:srgbClr val="000000"/>
                </a:solidFill>
                <a:ea typeface="ＭＳ Ｐゴシック" charset="-128"/>
                <a:cs typeface="ＭＳ Ｐゴシック" charset="-128"/>
              </a:rPr>
              <a:t>Cosmology Files (.</a:t>
            </a:r>
            <a:r>
              <a:rPr lang="en-US" sz="850" dirty="0" err="1">
                <a:solidFill>
                  <a:srgbClr val="000000"/>
                </a:solidFill>
                <a:ea typeface="ＭＳ Ｐゴシック" charset="-128"/>
                <a:cs typeface="ＭＳ Ｐゴシック" charset="-128"/>
              </a:rPr>
              <a:t>cosmo</a:t>
            </a:r>
            <a:r>
              <a:rPr lang="en-US" sz="850" dirty="0">
                <a:solidFill>
                  <a:srgbClr val="000000"/>
                </a:solidFill>
                <a:ea typeface="ＭＳ Ｐゴシック" charset="-128"/>
                <a:cs typeface="ＭＳ Ｐゴシック" charset="-128"/>
              </a:rPr>
              <a:t>, .gadget2)</a:t>
            </a:r>
          </a:p>
          <a:p>
            <a:pPr marL="342900" indent="-171450" eaLnBrk="0" fontAlgn="base" hangingPunct="0">
              <a:spcBef>
                <a:spcPct val="20000"/>
              </a:spcBef>
              <a:spcAft>
                <a:spcPct val="0"/>
              </a:spcAft>
              <a:buSzPct val="100000"/>
              <a:buChar char="•"/>
            </a:pPr>
            <a:r>
              <a:rPr lang="en-US" sz="850" dirty="0">
                <a:solidFill>
                  <a:srgbClr val="000000"/>
                </a:solidFill>
                <a:ea typeface="ＭＳ Ｐゴシック" charset="-128"/>
                <a:cs typeface="ＭＳ Ｐゴシック" charset="-128"/>
              </a:rPr>
              <a:t>Curve2D (.curve, .ultra, .</a:t>
            </a:r>
            <a:r>
              <a:rPr lang="en-US" sz="850" dirty="0" err="1">
                <a:solidFill>
                  <a:srgbClr val="000000"/>
                </a:solidFill>
                <a:ea typeface="ＭＳ Ｐゴシック" charset="-128"/>
                <a:cs typeface="ＭＳ Ｐゴシック" charset="-128"/>
              </a:rPr>
              <a:t>ult</a:t>
            </a:r>
            <a:r>
              <a:rPr lang="en-US" sz="850" dirty="0">
                <a:solidFill>
                  <a:srgbClr val="000000"/>
                </a:solidFill>
                <a:ea typeface="ＭＳ Ｐゴシック" charset="-128"/>
                <a:cs typeface="ＭＳ Ｐゴシック" charset="-128"/>
              </a:rPr>
              <a:t>, .u)</a:t>
            </a:r>
          </a:p>
          <a:p>
            <a:pPr marL="342900" indent="-171450" eaLnBrk="0" fontAlgn="base" hangingPunct="0">
              <a:spcBef>
                <a:spcPct val="20000"/>
              </a:spcBef>
              <a:spcAft>
                <a:spcPct val="0"/>
              </a:spcAft>
              <a:buSzPct val="100000"/>
              <a:buChar char="•"/>
            </a:pPr>
            <a:r>
              <a:rPr lang="en-US" sz="850" dirty="0">
                <a:solidFill>
                  <a:srgbClr val="000000"/>
                </a:solidFill>
                <a:ea typeface="ＭＳ Ｐゴシック" charset="-128"/>
                <a:cs typeface="ＭＳ Ｐゴシック" charset="-128"/>
              </a:rPr>
              <a:t>DDCMD (.</a:t>
            </a:r>
            <a:r>
              <a:rPr lang="en-US" sz="850" dirty="0" err="1">
                <a:solidFill>
                  <a:srgbClr val="000000"/>
                </a:solidFill>
                <a:ea typeface="ＭＳ Ｐゴシック" charset="-128"/>
                <a:cs typeface="ＭＳ Ｐゴシック" charset="-128"/>
              </a:rPr>
              <a:t>ddcmd</a:t>
            </a:r>
            <a:r>
              <a:rPr lang="en-US" sz="850" dirty="0">
                <a:solidFill>
                  <a:srgbClr val="000000"/>
                </a:solidFill>
                <a:ea typeface="ＭＳ Ｐゴシック" charset="-128"/>
                <a:cs typeface="ＭＳ Ｐゴシック" charset="-128"/>
              </a:rPr>
              <a:t>)</a:t>
            </a:r>
          </a:p>
        </p:txBody>
      </p:sp>
      <p:sp>
        <p:nvSpPr>
          <p:cNvPr id="4" name="Content Placeholder 3"/>
          <p:cNvSpPr>
            <a:spLocks noGrp="1"/>
          </p:cNvSpPr>
          <p:nvPr>
            <p:ph sz="half" idx="2"/>
          </p:nvPr>
        </p:nvSpPr>
        <p:spPr>
          <a:xfrm>
            <a:off x="2286000" y="762483"/>
            <a:ext cx="2286000" cy="4149090"/>
          </a:xfrm>
        </p:spPr>
        <p:txBody>
          <a:bodyPr/>
          <a:lstStyle/>
          <a:p>
            <a:pPr marL="342900" indent="-171450" eaLnBrk="0" fontAlgn="base" hangingPunct="0">
              <a:spcBef>
                <a:spcPct val="20000"/>
              </a:spcBef>
              <a:spcAft>
                <a:spcPct val="0"/>
              </a:spcAft>
              <a:buSzPct val="100000"/>
              <a:buFont typeface="Arial" panose="020B0604020202020204" pitchFamily="34" charset="0"/>
              <a:buChar char="•"/>
            </a:pPr>
            <a:r>
              <a:rPr lang="en-US" sz="850" dirty="0">
                <a:solidFill>
                  <a:srgbClr val="000000"/>
                </a:solidFill>
                <a:ea typeface="ＭＳ Ｐゴシック" charset="-128"/>
                <a:cs typeface="ＭＳ Ｐゴシック" charset="-128"/>
              </a:rPr>
              <a:t>Digital Elevation Map (.</a:t>
            </a:r>
            <a:r>
              <a:rPr lang="en-US" sz="850" dirty="0" err="1">
                <a:solidFill>
                  <a:srgbClr val="000000"/>
                </a:solidFill>
                <a:ea typeface="ＭＳ Ｐゴシック" charset="-128"/>
                <a:cs typeface="ＭＳ Ｐゴシック" charset="-128"/>
              </a:rPr>
              <a:t>dem</a:t>
            </a:r>
            <a:r>
              <a:rPr lang="en-US" sz="850" dirty="0">
                <a:solidFill>
                  <a:srgbClr val="000000"/>
                </a:solidFill>
                <a:ea typeface="ＭＳ Ｐゴシック" charset="-128"/>
                <a:cs typeface="ＭＳ Ｐゴシック" charset="-128"/>
              </a:rPr>
              <a:t>)</a:t>
            </a:r>
          </a:p>
          <a:p>
            <a:pPr marL="342900" indent="-171450" eaLnBrk="0" fontAlgn="base" hangingPunct="0">
              <a:spcBef>
                <a:spcPct val="20000"/>
              </a:spcBef>
              <a:spcAft>
                <a:spcPct val="0"/>
              </a:spcAft>
              <a:buSzPct val="100000"/>
              <a:buFont typeface="Arial" panose="020B0604020202020204" pitchFamily="34" charset="0"/>
              <a:buChar char="•"/>
            </a:pPr>
            <a:r>
              <a:rPr lang="en-US" sz="850" dirty="0">
                <a:solidFill>
                  <a:srgbClr val="000000"/>
                </a:solidFill>
                <a:ea typeface="ＭＳ Ｐゴシック" charset="-128"/>
                <a:cs typeface="ＭＳ Ｐゴシック" charset="-128"/>
              </a:rPr>
              <a:t>Dyna3D(.</a:t>
            </a:r>
            <a:r>
              <a:rPr lang="en-US" sz="850" dirty="0" err="1">
                <a:solidFill>
                  <a:srgbClr val="000000"/>
                </a:solidFill>
                <a:ea typeface="ＭＳ Ｐゴシック" charset="-128"/>
                <a:cs typeface="ＭＳ Ｐゴシック" charset="-128"/>
              </a:rPr>
              <a:t>dyn</a:t>
            </a:r>
            <a:r>
              <a:rPr lang="en-US" sz="850" dirty="0">
                <a:solidFill>
                  <a:srgbClr val="000000"/>
                </a:solidFill>
                <a:ea typeface="ＭＳ Ｐゴシック" charset="-128"/>
                <a:cs typeface="ＭＳ Ｐゴシック" charset="-128"/>
              </a:rPr>
              <a:t>)</a:t>
            </a:r>
          </a:p>
          <a:p>
            <a:pPr marL="342900" indent="-171450" eaLnBrk="0" fontAlgn="base" hangingPunct="0">
              <a:spcBef>
                <a:spcPct val="20000"/>
              </a:spcBef>
              <a:spcAft>
                <a:spcPct val="0"/>
              </a:spcAft>
              <a:buSzPct val="100000"/>
              <a:buFont typeface="Arial" panose="020B0604020202020204" pitchFamily="34" charset="0"/>
              <a:buChar char="•"/>
            </a:pPr>
            <a:r>
              <a:rPr lang="en-US" sz="850" dirty="0" err="1">
                <a:solidFill>
                  <a:srgbClr val="000000"/>
                </a:solidFill>
                <a:ea typeface="ＭＳ Ｐゴシック" charset="-128"/>
                <a:cs typeface="ＭＳ Ｐゴシック" charset="-128"/>
              </a:rPr>
              <a:t>EnSight</a:t>
            </a:r>
            <a:r>
              <a:rPr lang="en-US" sz="850" dirty="0">
                <a:solidFill>
                  <a:srgbClr val="000000"/>
                </a:solidFill>
                <a:ea typeface="ＭＳ Ｐゴシック" charset="-128"/>
                <a:cs typeface="ＭＳ Ｐゴシック" charset="-128"/>
              </a:rPr>
              <a:t> (.case, .</a:t>
            </a:r>
            <a:r>
              <a:rPr lang="en-US" sz="850" dirty="0" err="1">
                <a:solidFill>
                  <a:srgbClr val="000000"/>
                </a:solidFill>
                <a:ea typeface="ＭＳ Ｐゴシック" charset="-128"/>
                <a:cs typeface="ＭＳ Ｐゴシック" charset="-128"/>
              </a:rPr>
              <a:t>sos</a:t>
            </a:r>
            <a:r>
              <a:rPr lang="en-US" sz="850" dirty="0">
                <a:solidFill>
                  <a:srgbClr val="000000"/>
                </a:solidFill>
                <a:ea typeface="ＭＳ Ｐゴシック" charset="-128"/>
                <a:cs typeface="ＭＳ Ｐゴシック" charset="-128"/>
              </a:rPr>
              <a:t>)</a:t>
            </a:r>
          </a:p>
          <a:p>
            <a:pPr marL="342900" indent="-171450" eaLnBrk="0" fontAlgn="base" hangingPunct="0">
              <a:spcBef>
                <a:spcPct val="20000"/>
              </a:spcBef>
              <a:spcAft>
                <a:spcPct val="0"/>
              </a:spcAft>
              <a:buSzPct val="100000"/>
              <a:buFont typeface="Arial" panose="020B0604020202020204" pitchFamily="34" charset="0"/>
              <a:buChar char="•"/>
            </a:pPr>
            <a:r>
              <a:rPr lang="en-US" sz="850" dirty="0" err="1">
                <a:solidFill>
                  <a:srgbClr val="000000"/>
                </a:solidFill>
                <a:ea typeface="ＭＳ Ｐゴシック" charset="-128"/>
                <a:cs typeface="ＭＳ Ｐゴシック" charset="-128"/>
              </a:rPr>
              <a:t>Enzo</a:t>
            </a:r>
            <a:r>
              <a:rPr lang="en-US" sz="850" dirty="0">
                <a:solidFill>
                  <a:srgbClr val="000000"/>
                </a:solidFill>
                <a:ea typeface="ＭＳ Ｐゴシック" charset="-128"/>
                <a:cs typeface="ＭＳ Ｐゴシック" charset="-128"/>
              </a:rPr>
              <a:t> boundary and hierarchy</a:t>
            </a:r>
          </a:p>
          <a:p>
            <a:pPr marL="342900" indent="-171450" eaLnBrk="0" fontAlgn="base" hangingPunct="0">
              <a:spcBef>
                <a:spcPct val="20000"/>
              </a:spcBef>
              <a:spcAft>
                <a:spcPct val="0"/>
              </a:spcAft>
              <a:buSzPct val="100000"/>
              <a:buFont typeface="Arial" panose="020B0604020202020204" pitchFamily="34" charset="0"/>
              <a:buChar char="•"/>
            </a:pPr>
            <a:r>
              <a:rPr lang="en-US" sz="850" dirty="0" err="1">
                <a:solidFill>
                  <a:srgbClr val="000000"/>
                </a:solidFill>
                <a:ea typeface="ＭＳ Ｐゴシック" charset="-128"/>
                <a:cs typeface="ＭＳ Ｐゴシック" charset="-128"/>
              </a:rPr>
              <a:t>ExodusII</a:t>
            </a:r>
            <a:r>
              <a:rPr lang="en-US" sz="850" dirty="0">
                <a:solidFill>
                  <a:srgbClr val="000000"/>
                </a:solidFill>
                <a:ea typeface="ＭＳ Ｐゴシック" charset="-128"/>
                <a:cs typeface="ＭＳ Ｐゴシック" charset="-128"/>
              </a:rPr>
              <a:t> (.g, .e, .exe, .ex2, .ex2v.., </a:t>
            </a:r>
            <a:r>
              <a:rPr lang="en-US" sz="850" dirty="0" err="1">
                <a:solidFill>
                  <a:srgbClr val="000000"/>
                </a:solidFill>
                <a:ea typeface="ＭＳ Ｐゴシック" charset="-128"/>
                <a:cs typeface="ＭＳ Ｐゴシック" charset="-128"/>
              </a:rPr>
              <a:t>etc</a:t>
            </a:r>
            <a:r>
              <a:rPr lang="en-US" sz="850" dirty="0">
                <a:solidFill>
                  <a:srgbClr val="000000"/>
                </a:solidFill>
                <a:ea typeface="ＭＳ Ｐゴシック" charset="-128"/>
                <a:cs typeface="ＭＳ Ｐゴシック" charset="-128"/>
              </a:rPr>
              <a:t>)</a:t>
            </a:r>
          </a:p>
          <a:p>
            <a:pPr marL="342900" indent="-171450" eaLnBrk="0" fontAlgn="base" hangingPunct="0">
              <a:spcBef>
                <a:spcPct val="20000"/>
              </a:spcBef>
              <a:spcAft>
                <a:spcPct val="0"/>
              </a:spcAft>
              <a:buSzPct val="100000"/>
              <a:buFont typeface="Arial" panose="020B0604020202020204" pitchFamily="34" charset="0"/>
              <a:buChar char="•"/>
            </a:pPr>
            <a:r>
              <a:rPr lang="en-US" sz="850" dirty="0" err="1">
                <a:solidFill>
                  <a:srgbClr val="000000"/>
                </a:solidFill>
                <a:ea typeface="ＭＳ Ｐゴシック" charset="-128"/>
                <a:cs typeface="ＭＳ Ｐゴシック" charset="-128"/>
              </a:rPr>
              <a:t>ExtrudedVol</a:t>
            </a:r>
            <a:r>
              <a:rPr lang="en-US" sz="850" dirty="0">
                <a:solidFill>
                  <a:srgbClr val="000000"/>
                </a:solidFill>
                <a:ea typeface="ＭＳ Ｐゴシック" charset="-128"/>
                <a:cs typeface="ＭＳ Ｐゴシック" charset="-128"/>
              </a:rPr>
              <a:t> (.</a:t>
            </a:r>
            <a:r>
              <a:rPr lang="en-US" sz="850" dirty="0" err="1">
                <a:solidFill>
                  <a:srgbClr val="000000"/>
                </a:solidFill>
                <a:ea typeface="ＭＳ Ｐゴシック" charset="-128"/>
                <a:cs typeface="ＭＳ Ｐゴシック" charset="-128"/>
              </a:rPr>
              <a:t>exvol</a:t>
            </a:r>
            <a:r>
              <a:rPr lang="en-US" sz="850" dirty="0">
                <a:solidFill>
                  <a:srgbClr val="000000"/>
                </a:solidFill>
                <a:ea typeface="ＭＳ Ｐゴシック" charset="-128"/>
                <a:cs typeface="ＭＳ Ｐゴシック" charset="-128"/>
              </a:rPr>
              <a:t>)</a:t>
            </a:r>
          </a:p>
          <a:p>
            <a:pPr marL="342900" indent="-171450" eaLnBrk="0" fontAlgn="base" hangingPunct="0">
              <a:spcBef>
                <a:spcPct val="20000"/>
              </a:spcBef>
              <a:spcAft>
                <a:spcPct val="0"/>
              </a:spcAft>
              <a:buSzPct val="100000"/>
              <a:buFont typeface="Arial" panose="020B0604020202020204" pitchFamily="34" charset="0"/>
              <a:buChar char="•"/>
            </a:pPr>
            <a:r>
              <a:rPr lang="en-US" sz="850" dirty="0">
                <a:solidFill>
                  <a:srgbClr val="000000"/>
                </a:solidFill>
                <a:ea typeface="ＭＳ Ｐゴシック" charset="-128"/>
                <a:cs typeface="ＭＳ Ｐゴシック" charset="-128"/>
              </a:rPr>
              <a:t>FVCOM (MTMD, MTSD, Particle, STSD) </a:t>
            </a:r>
          </a:p>
          <a:p>
            <a:pPr marL="342900" indent="-171450" eaLnBrk="0" fontAlgn="base" hangingPunct="0">
              <a:spcBef>
                <a:spcPct val="20000"/>
              </a:spcBef>
              <a:spcAft>
                <a:spcPct val="0"/>
              </a:spcAft>
              <a:buSzPct val="100000"/>
              <a:buFont typeface="Arial" panose="020B0604020202020204" pitchFamily="34" charset="0"/>
              <a:buChar char="•"/>
            </a:pPr>
            <a:r>
              <a:rPr lang="en-US" sz="850" dirty="0">
                <a:solidFill>
                  <a:srgbClr val="000000"/>
                </a:solidFill>
                <a:ea typeface="ＭＳ Ｐゴシック" charset="-128"/>
                <a:cs typeface="ＭＳ Ｐゴシック" charset="-128"/>
              </a:rPr>
              <a:t>Facet Polygonal Data</a:t>
            </a:r>
          </a:p>
          <a:p>
            <a:pPr marL="342900" indent="-171450" eaLnBrk="0" fontAlgn="base" hangingPunct="0">
              <a:spcBef>
                <a:spcPct val="20000"/>
              </a:spcBef>
              <a:spcAft>
                <a:spcPct val="0"/>
              </a:spcAft>
              <a:buSzPct val="100000"/>
              <a:buFont typeface="Arial" panose="020B0604020202020204" pitchFamily="34" charset="0"/>
              <a:buChar char="•"/>
            </a:pPr>
            <a:r>
              <a:rPr lang="en-US" sz="850" dirty="0">
                <a:solidFill>
                  <a:srgbClr val="000000"/>
                </a:solidFill>
                <a:ea typeface="ＭＳ Ｐゴシック" charset="-128"/>
                <a:cs typeface="ＭＳ Ｐゴシック" charset="-128"/>
              </a:rPr>
              <a:t>Flash </a:t>
            </a:r>
            <a:r>
              <a:rPr lang="en-US" sz="850" dirty="0" err="1">
                <a:solidFill>
                  <a:srgbClr val="000000"/>
                </a:solidFill>
                <a:ea typeface="ＭＳ Ｐゴシック" charset="-128"/>
                <a:cs typeface="ＭＳ Ｐゴシック" charset="-128"/>
              </a:rPr>
              <a:t>multiblock</a:t>
            </a:r>
            <a:r>
              <a:rPr lang="en-US" sz="850" dirty="0">
                <a:solidFill>
                  <a:srgbClr val="000000"/>
                </a:solidFill>
                <a:ea typeface="ＭＳ Ｐゴシック" charset="-128"/>
                <a:cs typeface="ＭＳ Ｐゴシック" charset="-128"/>
              </a:rPr>
              <a:t> files</a:t>
            </a:r>
          </a:p>
          <a:p>
            <a:pPr marL="342900" indent="-171450" eaLnBrk="0" fontAlgn="base" hangingPunct="0">
              <a:spcBef>
                <a:spcPct val="20000"/>
              </a:spcBef>
              <a:spcAft>
                <a:spcPct val="0"/>
              </a:spcAft>
              <a:buSzPct val="100000"/>
              <a:buFont typeface="Arial" panose="020B0604020202020204" pitchFamily="34" charset="0"/>
              <a:buChar char="•"/>
            </a:pPr>
            <a:r>
              <a:rPr lang="en-US" sz="850" dirty="0">
                <a:solidFill>
                  <a:srgbClr val="000000"/>
                </a:solidFill>
                <a:ea typeface="ＭＳ Ｐゴシック" charset="-128"/>
                <a:cs typeface="ＭＳ Ｐゴシック" charset="-128"/>
              </a:rPr>
              <a:t>Fluent Case Files (.</a:t>
            </a:r>
            <a:r>
              <a:rPr lang="en-US" sz="850" dirty="0" err="1">
                <a:solidFill>
                  <a:srgbClr val="000000"/>
                </a:solidFill>
                <a:ea typeface="ＭＳ Ｐゴシック" charset="-128"/>
                <a:cs typeface="ＭＳ Ｐゴシック" charset="-128"/>
              </a:rPr>
              <a:t>cas</a:t>
            </a:r>
            <a:r>
              <a:rPr lang="en-US" sz="850" dirty="0">
                <a:solidFill>
                  <a:srgbClr val="000000"/>
                </a:solidFill>
                <a:ea typeface="ＭＳ Ｐゴシック" charset="-128"/>
                <a:cs typeface="ＭＳ Ｐゴシック" charset="-128"/>
              </a:rPr>
              <a:t>)</a:t>
            </a:r>
          </a:p>
          <a:p>
            <a:pPr marL="342900" indent="-171450" eaLnBrk="0" fontAlgn="base" hangingPunct="0">
              <a:spcBef>
                <a:spcPct val="20000"/>
              </a:spcBef>
              <a:spcAft>
                <a:spcPct val="0"/>
              </a:spcAft>
              <a:buSzPct val="100000"/>
              <a:buFont typeface="Arial" panose="020B0604020202020204" pitchFamily="34" charset="0"/>
              <a:buChar char="•"/>
            </a:pPr>
            <a:r>
              <a:rPr lang="en-US" sz="850" dirty="0">
                <a:solidFill>
                  <a:srgbClr val="000000"/>
                </a:solidFill>
                <a:ea typeface="ＭＳ Ｐゴシック" charset="-128"/>
                <a:cs typeface="ＭＳ Ｐゴシック" charset="-128"/>
              </a:rPr>
              <a:t>GGCM (.3df, .</a:t>
            </a:r>
            <a:r>
              <a:rPr lang="en-US" sz="850" dirty="0" err="1">
                <a:solidFill>
                  <a:srgbClr val="000000"/>
                </a:solidFill>
                <a:ea typeface="ＭＳ Ｐゴシック" charset="-128"/>
                <a:cs typeface="ＭＳ Ｐゴシック" charset="-128"/>
              </a:rPr>
              <a:t>mer</a:t>
            </a:r>
            <a:r>
              <a:rPr lang="en-US" sz="850" dirty="0">
                <a:solidFill>
                  <a:srgbClr val="000000"/>
                </a:solidFill>
                <a:ea typeface="ＭＳ Ｐゴシック" charset="-128"/>
                <a:cs typeface="ＭＳ Ｐゴシック" charset="-128"/>
              </a:rPr>
              <a:t>)</a:t>
            </a:r>
          </a:p>
          <a:p>
            <a:pPr marL="342900" indent="-171450" eaLnBrk="0" fontAlgn="base" hangingPunct="0">
              <a:spcBef>
                <a:spcPct val="20000"/>
              </a:spcBef>
              <a:spcAft>
                <a:spcPct val="0"/>
              </a:spcAft>
              <a:buSzPct val="100000"/>
              <a:buFont typeface="Arial" panose="020B0604020202020204" pitchFamily="34" charset="0"/>
              <a:buChar char="•"/>
            </a:pPr>
            <a:r>
              <a:rPr lang="en-US" sz="850" dirty="0">
                <a:solidFill>
                  <a:srgbClr val="000000"/>
                </a:solidFill>
                <a:ea typeface="ＭＳ Ｐゴシック" charset="-128"/>
                <a:cs typeface="ＭＳ Ｐゴシック" charset="-128"/>
              </a:rPr>
              <a:t>GTC (.h5)</a:t>
            </a:r>
          </a:p>
          <a:p>
            <a:pPr marL="342900" indent="-171450" eaLnBrk="0" fontAlgn="base" hangingPunct="0">
              <a:spcBef>
                <a:spcPct val="20000"/>
              </a:spcBef>
              <a:spcAft>
                <a:spcPct val="0"/>
              </a:spcAft>
              <a:buSzPct val="100000"/>
              <a:buFont typeface="Arial" panose="020B0604020202020204" pitchFamily="34" charset="0"/>
              <a:buChar char="•"/>
            </a:pPr>
            <a:r>
              <a:rPr lang="en-US" sz="850" dirty="0">
                <a:solidFill>
                  <a:srgbClr val="000000"/>
                </a:solidFill>
                <a:ea typeface="ＭＳ Ｐゴシック" charset="-128"/>
                <a:cs typeface="ＭＳ Ｐゴシック" charset="-128"/>
              </a:rPr>
              <a:t>GULP (.</a:t>
            </a:r>
            <a:r>
              <a:rPr lang="en-US" sz="850" dirty="0" err="1">
                <a:solidFill>
                  <a:srgbClr val="000000"/>
                </a:solidFill>
                <a:ea typeface="ＭＳ Ｐゴシック" charset="-128"/>
                <a:cs typeface="ＭＳ Ｐゴシック" charset="-128"/>
              </a:rPr>
              <a:t>trg</a:t>
            </a:r>
            <a:r>
              <a:rPr lang="en-US" sz="850" dirty="0">
                <a:solidFill>
                  <a:srgbClr val="000000"/>
                </a:solidFill>
                <a:ea typeface="ＭＳ Ｐゴシック" charset="-128"/>
                <a:cs typeface="ＭＳ Ｐゴシック" charset="-128"/>
              </a:rPr>
              <a:t>)</a:t>
            </a:r>
          </a:p>
          <a:p>
            <a:pPr marL="342900" indent="-171450" eaLnBrk="0" fontAlgn="base" hangingPunct="0">
              <a:spcBef>
                <a:spcPct val="20000"/>
              </a:spcBef>
              <a:spcAft>
                <a:spcPct val="0"/>
              </a:spcAft>
              <a:buSzPct val="100000"/>
              <a:buFont typeface="Arial" panose="020B0604020202020204" pitchFamily="34" charset="0"/>
              <a:buChar char="•"/>
            </a:pPr>
            <a:r>
              <a:rPr lang="en-US" sz="850" dirty="0">
                <a:solidFill>
                  <a:srgbClr val="000000"/>
                </a:solidFill>
                <a:ea typeface="ＭＳ Ｐゴシック" charset="-128"/>
                <a:cs typeface="ＭＳ Ｐゴシック" charset="-128"/>
              </a:rPr>
              <a:t>Gadget (.gadget)</a:t>
            </a:r>
          </a:p>
          <a:p>
            <a:pPr marL="342900" indent="-171450" eaLnBrk="0" fontAlgn="base" hangingPunct="0">
              <a:spcBef>
                <a:spcPct val="20000"/>
              </a:spcBef>
              <a:spcAft>
                <a:spcPct val="0"/>
              </a:spcAft>
              <a:buSzPct val="100000"/>
              <a:buFont typeface="Arial" panose="020B0604020202020204" pitchFamily="34" charset="0"/>
              <a:buChar char="•"/>
            </a:pPr>
            <a:r>
              <a:rPr lang="en-US" sz="850" dirty="0">
                <a:solidFill>
                  <a:srgbClr val="000000"/>
                </a:solidFill>
                <a:ea typeface="ＭＳ Ｐゴシック" charset="-128"/>
                <a:cs typeface="ＭＳ Ｐゴシック" charset="-128"/>
              </a:rPr>
              <a:t>Gaussian Cube File (.cube)</a:t>
            </a:r>
          </a:p>
          <a:p>
            <a:pPr marL="342900" indent="-171450" eaLnBrk="0" fontAlgn="base" hangingPunct="0">
              <a:spcBef>
                <a:spcPct val="20000"/>
              </a:spcBef>
              <a:spcAft>
                <a:spcPct val="0"/>
              </a:spcAft>
              <a:buSzPct val="100000"/>
              <a:buFont typeface="Arial" panose="020B0604020202020204" pitchFamily="34" charset="0"/>
              <a:buChar char="•"/>
            </a:pPr>
            <a:r>
              <a:rPr lang="en-US" sz="850" dirty="0">
                <a:solidFill>
                  <a:srgbClr val="000000"/>
                </a:solidFill>
                <a:ea typeface="ＭＳ Ｐゴシック" charset="-128"/>
                <a:cs typeface="ＭＳ Ｐゴシック" charset="-128"/>
              </a:rPr>
              <a:t>JPEG Image (.jpg, .jpeg)</a:t>
            </a:r>
          </a:p>
          <a:p>
            <a:pPr marL="342900" indent="-171450" eaLnBrk="0" fontAlgn="base" hangingPunct="0">
              <a:spcBef>
                <a:spcPct val="20000"/>
              </a:spcBef>
              <a:spcAft>
                <a:spcPct val="0"/>
              </a:spcAft>
              <a:buSzPct val="100000"/>
              <a:buFont typeface="Arial" panose="020B0604020202020204" pitchFamily="34" charset="0"/>
              <a:buChar char="•"/>
            </a:pPr>
            <a:r>
              <a:rPr lang="en-US" sz="850" dirty="0">
                <a:solidFill>
                  <a:srgbClr val="000000"/>
                </a:solidFill>
                <a:ea typeface="ＭＳ Ｐゴシック" charset="-128"/>
                <a:cs typeface="ＭＳ Ｐゴシック" charset="-128"/>
              </a:rPr>
              <a:t>LAMPPS Dump (.dump)</a:t>
            </a:r>
          </a:p>
          <a:p>
            <a:pPr marL="342900" indent="-171450" eaLnBrk="0" fontAlgn="base" hangingPunct="0">
              <a:spcBef>
                <a:spcPct val="20000"/>
              </a:spcBef>
              <a:spcAft>
                <a:spcPct val="0"/>
              </a:spcAft>
              <a:buSzPct val="100000"/>
              <a:buFont typeface="Arial" panose="020B0604020202020204" pitchFamily="34" charset="0"/>
              <a:buChar char="•"/>
            </a:pPr>
            <a:r>
              <a:rPr lang="en-US" sz="850" dirty="0">
                <a:solidFill>
                  <a:srgbClr val="000000"/>
                </a:solidFill>
                <a:ea typeface="ＭＳ Ｐゴシック" charset="-128"/>
                <a:cs typeface="ＭＳ Ｐゴシック" charset="-128"/>
              </a:rPr>
              <a:t>LAMPPS Structure Files</a:t>
            </a:r>
          </a:p>
          <a:p>
            <a:pPr marL="342900" indent="-171450" eaLnBrk="0" fontAlgn="base" hangingPunct="0">
              <a:spcBef>
                <a:spcPct val="20000"/>
              </a:spcBef>
              <a:spcAft>
                <a:spcPct val="0"/>
              </a:spcAft>
              <a:buSzPct val="100000"/>
              <a:buFont typeface="Arial" panose="020B0604020202020204" pitchFamily="34" charset="0"/>
              <a:buChar char="•"/>
            </a:pPr>
            <a:r>
              <a:rPr lang="en-US" sz="850" dirty="0">
                <a:solidFill>
                  <a:srgbClr val="000000"/>
                </a:solidFill>
                <a:ea typeface="ＭＳ Ｐゴシック" charset="-128"/>
                <a:cs typeface="ＭＳ Ｐゴシック" charset="-128"/>
              </a:rPr>
              <a:t>LODI (.</a:t>
            </a:r>
            <a:r>
              <a:rPr lang="en-US" sz="850" dirty="0" err="1">
                <a:solidFill>
                  <a:srgbClr val="000000"/>
                </a:solidFill>
                <a:ea typeface="ＭＳ Ｐゴシック" charset="-128"/>
                <a:cs typeface="ＭＳ Ｐゴシック" charset="-128"/>
              </a:rPr>
              <a:t>nc</a:t>
            </a:r>
            <a:r>
              <a:rPr lang="en-US" sz="850" dirty="0">
                <a:solidFill>
                  <a:srgbClr val="000000"/>
                </a:solidFill>
                <a:ea typeface="ＭＳ Ｐゴシック" charset="-128"/>
                <a:cs typeface="ＭＳ Ｐゴシック" charset="-128"/>
              </a:rPr>
              <a:t>, .</a:t>
            </a:r>
            <a:r>
              <a:rPr lang="en-US" sz="850" dirty="0" err="1">
                <a:solidFill>
                  <a:srgbClr val="000000"/>
                </a:solidFill>
                <a:ea typeface="ＭＳ Ｐゴシック" charset="-128"/>
                <a:cs typeface="ＭＳ Ｐゴシック" charset="-128"/>
              </a:rPr>
              <a:t>cdf</a:t>
            </a:r>
            <a:r>
              <a:rPr lang="en-US" sz="850" dirty="0">
                <a:solidFill>
                  <a:srgbClr val="000000"/>
                </a:solidFill>
                <a:ea typeface="ＭＳ Ｐゴシック" charset="-128"/>
                <a:cs typeface="ＭＳ Ｐゴシック" charset="-128"/>
              </a:rPr>
              <a:t>, .</a:t>
            </a:r>
            <a:r>
              <a:rPr lang="en-US" sz="850" dirty="0" err="1">
                <a:solidFill>
                  <a:srgbClr val="000000"/>
                </a:solidFill>
                <a:ea typeface="ＭＳ Ｐゴシック" charset="-128"/>
                <a:cs typeface="ＭＳ Ｐゴシック" charset="-128"/>
              </a:rPr>
              <a:t>elev</a:t>
            </a:r>
            <a:r>
              <a:rPr lang="en-US" sz="850" dirty="0">
                <a:solidFill>
                  <a:srgbClr val="000000"/>
                </a:solidFill>
                <a:ea typeface="ＭＳ Ｐゴシック" charset="-128"/>
                <a:cs typeface="ＭＳ Ｐゴシック" charset="-128"/>
              </a:rPr>
              <a:t>, .</a:t>
            </a:r>
            <a:r>
              <a:rPr lang="en-US" sz="850" dirty="0" err="1">
                <a:solidFill>
                  <a:srgbClr val="000000"/>
                </a:solidFill>
                <a:ea typeface="ＭＳ Ｐゴシック" charset="-128"/>
                <a:cs typeface="ＭＳ Ｐゴシック" charset="-128"/>
              </a:rPr>
              <a:t>ncd</a:t>
            </a:r>
            <a:r>
              <a:rPr lang="en-US" sz="850" dirty="0">
                <a:solidFill>
                  <a:srgbClr val="000000"/>
                </a:solidFill>
                <a:ea typeface="ＭＳ Ｐゴシック" charset="-128"/>
                <a:cs typeface="ＭＳ Ｐゴシック" charset="-128"/>
              </a:rPr>
              <a:t>)</a:t>
            </a:r>
          </a:p>
          <a:p>
            <a:pPr marL="342900" indent="-171450" eaLnBrk="0" fontAlgn="base" hangingPunct="0">
              <a:spcBef>
                <a:spcPct val="20000"/>
              </a:spcBef>
              <a:spcAft>
                <a:spcPct val="0"/>
              </a:spcAft>
              <a:buSzPct val="100000"/>
              <a:buFont typeface="Arial" panose="020B0604020202020204" pitchFamily="34" charset="0"/>
              <a:buChar char="•"/>
            </a:pPr>
            <a:r>
              <a:rPr lang="en-US" sz="850" dirty="0">
                <a:solidFill>
                  <a:srgbClr val="000000"/>
                </a:solidFill>
                <a:ea typeface="ＭＳ Ｐゴシック" charset="-128"/>
                <a:cs typeface="ＭＳ Ｐゴシック" charset="-128"/>
              </a:rPr>
              <a:t>LODI Particle (.</a:t>
            </a:r>
            <a:r>
              <a:rPr lang="en-US" sz="850" dirty="0" err="1">
                <a:solidFill>
                  <a:srgbClr val="000000"/>
                </a:solidFill>
                <a:ea typeface="ＭＳ Ｐゴシック" charset="-128"/>
                <a:cs typeface="ＭＳ Ｐゴシック" charset="-128"/>
              </a:rPr>
              <a:t>nc</a:t>
            </a:r>
            <a:r>
              <a:rPr lang="en-US" sz="850" dirty="0">
                <a:solidFill>
                  <a:srgbClr val="000000"/>
                </a:solidFill>
                <a:ea typeface="ＭＳ Ｐゴシック" charset="-128"/>
                <a:cs typeface="ＭＳ Ｐゴシック" charset="-128"/>
              </a:rPr>
              <a:t>, .</a:t>
            </a:r>
            <a:r>
              <a:rPr lang="en-US" sz="850" dirty="0" err="1">
                <a:solidFill>
                  <a:srgbClr val="000000"/>
                </a:solidFill>
                <a:ea typeface="ＭＳ Ｐゴシック" charset="-128"/>
                <a:cs typeface="ＭＳ Ｐゴシック" charset="-128"/>
              </a:rPr>
              <a:t>cdf</a:t>
            </a:r>
            <a:r>
              <a:rPr lang="en-US" sz="850" dirty="0">
                <a:solidFill>
                  <a:srgbClr val="000000"/>
                </a:solidFill>
                <a:ea typeface="ＭＳ Ｐゴシック" charset="-128"/>
                <a:cs typeface="ＭＳ Ｐゴシック" charset="-128"/>
              </a:rPr>
              <a:t>, .</a:t>
            </a:r>
            <a:r>
              <a:rPr lang="en-US" sz="850" dirty="0" err="1">
                <a:solidFill>
                  <a:srgbClr val="000000"/>
                </a:solidFill>
                <a:ea typeface="ＭＳ Ｐゴシック" charset="-128"/>
                <a:cs typeface="ＭＳ Ｐゴシック" charset="-128"/>
              </a:rPr>
              <a:t>elev</a:t>
            </a:r>
            <a:r>
              <a:rPr lang="en-US" sz="850" dirty="0">
                <a:solidFill>
                  <a:srgbClr val="000000"/>
                </a:solidFill>
                <a:ea typeface="ＭＳ Ｐゴシック" charset="-128"/>
                <a:cs typeface="ＭＳ Ｐゴシック" charset="-128"/>
              </a:rPr>
              <a:t>, .</a:t>
            </a:r>
            <a:r>
              <a:rPr lang="en-US" sz="850" dirty="0" err="1">
                <a:solidFill>
                  <a:srgbClr val="000000"/>
                </a:solidFill>
                <a:ea typeface="ＭＳ Ｐゴシック" charset="-128"/>
                <a:cs typeface="ＭＳ Ｐゴシック" charset="-128"/>
              </a:rPr>
              <a:t>ncd</a:t>
            </a:r>
            <a:r>
              <a:rPr lang="en-US" sz="850" dirty="0">
                <a:solidFill>
                  <a:srgbClr val="000000"/>
                </a:solidFill>
                <a:ea typeface="ＭＳ Ｐゴシック" charset="-128"/>
                <a:cs typeface="ＭＳ Ｐゴシック" charset="-128"/>
              </a:rPr>
              <a:t>)</a:t>
            </a:r>
          </a:p>
          <a:p>
            <a:pPr marL="342900" indent="-171450" eaLnBrk="0" fontAlgn="base" hangingPunct="0">
              <a:spcBef>
                <a:spcPct val="20000"/>
              </a:spcBef>
              <a:spcAft>
                <a:spcPct val="0"/>
              </a:spcAft>
              <a:buSzPct val="100000"/>
              <a:buFont typeface="Arial" panose="020B0604020202020204" pitchFamily="34" charset="0"/>
              <a:buChar char="•"/>
            </a:pPr>
            <a:r>
              <a:rPr lang="en-US" sz="850" dirty="0">
                <a:solidFill>
                  <a:srgbClr val="000000"/>
                </a:solidFill>
                <a:ea typeface="ＭＳ Ｐゴシック" charset="-128"/>
                <a:cs typeface="ＭＳ Ｐゴシック" charset="-128"/>
              </a:rPr>
              <a:t>LS-DYNA (.k, .</a:t>
            </a:r>
            <a:r>
              <a:rPr lang="en-US" sz="850" dirty="0" err="1">
                <a:solidFill>
                  <a:srgbClr val="000000"/>
                </a:solidFill>
                <a:ea typeface="ＭＳ Ｐゴシック" charset="-128"/>
                <a:cs typeface="ＭＳ Ｐゴシック" charset="-128"/>
              </a:rPr>
              <a:t>lsdyna</a:t>
            </a:r>
            <a:r>
              <a:rPr lang="en-US" sz="850" dirty="0">
                <a:solidFill>
                  <a:srgbClr val="000000"/>
                </a:solidFill>
                <a:ea typeface="ＭＳ Ｐゴシック" charset="-128"/>
                <a:cs typeface="ＭＳ Ｐゴシック" charset="-128"/>
              </a:rPr>
              <a:t>, .d3plot, d3plot)</a:t>
            </a:r>
          </a:p>
          <a:p>
            <a:pPr marL="342900" indent="-171450" eaLnBrk="0" fontAlgn="base" hangingPunct="0">
              <a:spcBef>
                <a:spcPct val="20000"/>
              </a:spcBef>
              <a:spcAft>
                <a:spcPct val="0"/>
              </a:spcAft>
              <a:buSzPct val="100000"/>
              <a:buFont typeface="Arial" panose="020B0604020202020204" pitchFamily="34" charset="0"/>
              <a:buChar char="•"/>
            </a:pPr>
            <a:r>
              <a:rPr lang="en-US" sz="850" dirty="0">
                <a:solidFill>
                  <a:srgbClr val="000000"/>
                </a:solidFill>
                <a:ea typeface="ＭＳ Ｐゴシック" charset="-128"/>
                <a:cs typeface="ＭＳ Ｐゴシック" charset="-128"/>
              </a:rPr>
              <a:t>M3DCl (.h5)</a:t>
            </a:r>
          </a:p>
          <a:p>
            <a:pPr marL="342900" indent="-171450" eaLnBrk="0" fontAlgn="base" hangingPunct="0">
              <a:spcBef>
                <a:spcPct val="20000"/>
              </a:spcBef>
              <a:spcAft>
                <a:spcPct val="0"/>
              </a:spcAft>
              <a:buSzPct val="100000"/>
              <a:buFont typeface="Arial" panose="020B0604020202020204" pitchFamily="34" charset="0"/>
              <a:buChar char="•"/>
            </a:pPr>
            <a:r>
              <a:rPr lang="en-US" sz="850" dirty="0">
                <a:solidFill>
                  <a:srgbClr val="000000"/>
                </a:solidFill>
                <a:ea typeface="ＭＳ Ｐゴシック" charset="-128"/>
                <a:cs typeface="ＭＳ Ｐゴシック" charset="-128"/>
              </a:rPr>
              <a:t>MFIX </a:t>
            </a:r>
            <a:r>
              <a:rPr lang="en-US" sz="850" dirty="0" err="1">
                <a:solidFill>
                  <a:srgbClr val="000000"/>
                </a:solidFill>
                <a:ea typeface="ＭＳ Ｐゴシック" charset="-128"/>
                <a:cs typeface="ＭＳ Ｐゴシック" charset="-128"/>
              </a:rPr>
              <a:t>Unstructred</a:t>
            </a:r>
            <a:r>
              <a:rPr lang="en-US" sz="850" dirty="0">
                <a:solidFill>
                  <a:srgbClr val="000000"/>
                </a:solidFill>
                <a:ea typeface="ＭＳ Ｐゴシック" charset="-128"/>
                <a:cs typeface="ＭＳ Ｐゴシック" charset="-128"/>
              </a:rPr>
              <a:t> Grid (.RES)</a:t>
            </a:r>
          </a:p>
          <a:p>
            <a:pPr marL="342900" indent="-171450" eaLnBrk="0" fontAlgn="base" hangingPunct="0">
              <a:spcBef>
                <a:spcPct val="20000"/>
              </a:spcBef>
              <a:spcAft>
                <a:spcPct val="0"/>
              </a:spcAft>
              <a:buSzPct val="100000"/>
              <a:buFont typeface="Arial" panose="020B0604020202020204" pitchFamily="34" charset="0"/>
              <a:buChar char="•"/>
            </a:pPr>
            <a:r>
              <a:rPr lang="en-US" sz="850" dirty="0">
                <a:solidFill>
                  <a:srgbClr val="000000"/>
                </a:solidFill>
                <a:ea typeface="ＭＳ Ｐゴシック" charset="-128"/>
                <a:cs typeface="ＭＳ Ｐゴシック" charset="-128"/>
              </a:rPr>
              <a:t>MM5 (.mm5)</a:t>
            </a:r>
          </a:p>
          <a:p>
            <a:pPr marL="342900" indent="-171450" eaLnBrk="0" fontAlgn="base" hangingPunct="0">
              <a:spcBef>
                <a:spcPct val="20000"/>
              </a:spcBef>
              <a:spcAft>
                <a:spcPct val="0"/>
              </a:spcAft>
              <a:buSzPct val="100000"/>
              <a:buFont typeface="Arial" panose="020B0604020202020204" pitchFamily="34" charset="0"/>
              <a:buChar char="•"/>
            </a:pPr>
            <a:r>
              <a:rPr lang="en-US" sz="850" dirty="0">
                <a:solidFill>
                  <a:srgbClr val="000000"/>
                </a:solidFill>
                <a:ea typeface="ＭＳ Ｐゴシック" charset="-128"/>
                <a:cs typeface="ＭＳ Ｐゴシック" charset="-128"/>
              </a:rPr>
              <a:t>MPAS </a:t>
            </a:r>
            <a:r>
              <a:rPr lang="en-US" sz="850" dirty="0" err="1">
                <a:solidFill>
                  <a:srgbClr val="000000"/>
                </a:solidFill>
                <a:ea typeface="ＭＳ Ｐゴシック" charset="-128"/>
                <a:cs typeface="ＭＳ Ｐゴシック" charset="-128"/>
              </a:rPr>
              <a:t>NetCDF</a:t>
            </a:r>
            <a:r>
              <a:rPr lang="en-US" sz="850" dirty="0">
                <a:solidFill>
                  <a:srgbClr val="000000"/>
                </a:solidFill>
                <a:ea typeface="ＭＳ Ｐゴシック" charset="-128"/>
                <a:cs typeface="ＭＳ Ｐゴシック" charset="-128"/>
              </a:rPr>
              <a:t> (.</a:t>
            </a:r>
            <a:r>
              <a:rPr lang="en-US" sz="850" dirty="0" err="1">
                <a:solidFill>
                  <a:srgbClr val="000000"/>
                </a:solidFill>
                <a:ea typeface="ＭＳ Ｐゴシック" charset="-128"/>
                <a:cs typeface="ＭＳ Ｐゴシック" charset="-128"/>
              </a:rPr>
              <a:t>nc</a:t>
            </a:r>
            <a:r>
              <a:rPr lang="en-US" sz="850" dirty="0">
                <a:solidFill>
                  <a:srgbClr val="000000"/>
                </a:solidFill>
                <a:ea typeface="ＭＳ Ｐゴシック" charset="-128"/>
                <a:cs typeface="ＭＳ Ｐゴシック" charset="-128"/>
              </a:rPr>
              <a:t>, .</a:t>
            </a:r>
            <a:r>
              <a:rPr lang="en-US" sz="850" dirty="0" err="1">
                <a:solidFill>
                  <a:srgbClr val="000000"/>
                </a:solidFill>
                <a:ea typeface="ＭＳ Ｐゴシック" charset="-128"/>
                <a:cs typeface="ＭＳ Ｐゴシック" charset="-128"/>
              </a:rPr>
              <a:t>ncdf</a:t>
            </a:r>
            <a:r>
              <a:rPr lang="en-US" sz="850" dirty="0">
                <a:solidFill>
                  <a:srgbClr val="000000"/>
                </a:solidFill>
                <a:ea typeface="ＭＳ Ｐゴシック" charset="-128"/>
                <a:cs typeface="ＭＳ Ｐゴシック" charset="-128"/>
              </a:rPr>
              <a:t>)</a:t>
            </a:r>
          </a:p>
        </p:txBody>
      </p:sp>
      <p:sp>
        <p:nvSpPr>
          <p:cNvPr id="7" name="Content Placeholder 3"/>
          <p:cNvSpPr txBox="1">
            <a:spLocks/>
          </p:cNvSpPr>
          <p:nvPr/>
        </p:nvSpPr>
        <p:spPr bwMode="auto">
          <a:xfrm>
            <a:off x="4572000" y="762483"/>
            <a:ext cx="2286000" cy="4149090"/>
          </a:xfrm>
          <a:prstGeom prst="rect">
            <a:avLst/>
          </a:prstGeom>
          <a:noFill/>
          <a:ln w="12700">
            <a:noFill/>
            <a:miter lim="800000"/>
            <a:headEnd/>
            <a:tailEnd/>
          </a:ln>
        </p:spPr>
        <p:txBody>
          <a:bodyPr vert="horz" wrap="square" lIns="90487" tIns="44450" rIns="90487" bIns="44450" numCol="1" anchor="t" anchorCtr="0" compatLnSpc="1">
            <a:prstTxWarp prst="textNoShape">
              <a:avLst/>
            </a:prstTxWarp>
          </a:bodyPr>
          <a:lstStyle>
            <a:lvl1pPr marL="342900" indent="-171450" algn="l" rtl="0" eaLnBrk="0" fontAlgn="base" hangingPunct="0">
              <a:spcBef>
                <a:spcPct val="20000"/>
              </a:spcBef>
              <a:spcAft>
                <a:spcPct val="0"/>
              </a:spcAft>
              <a:buSzPct val="100000"/>
              <a:buChar char="•"/>
              <a:defRPr sz="2800">
                <a:solidFill>
                  <a:srgbClr val="000000"/>
                </a:solidFill>
                <a:latin typeface="+mn-lt"/>
                <a:ea typeface="ＭＳ Ｐゴシック" charset="-128"/>
                <a:cs typeface="ＭＳ Ｐゴシック" charset="-128"/>
              </a:defRPr>
            </a:lvl1pPr>
            <a:lvl2pPr marL="685800" indent="-228600" algn="l" rtl="0" eaLnBrk="0" fontAlgn="base" hangingPunct="0">
              <a:spcBef>
                <a:spcPct val="20000"/>
              </a:spcBef>
              <a:spcAft>
                <a:spcPct val="0"/>
              </a:spcAft>
              <a:buSzPct val="100000"/>
              <a:buChar char="–"/>
              <a:defRPr sz="2400">
                <a:solidFill>
                  <a:srgbClr val="000000"/>
                </a:solidFill>
                <a:latin typeface="+mn-lt"/>
                <a:ea typeface="ＭＳ Ｐゴシック" charset="-128"/>
              </a:defRPr>
            </a:lvl2pPr>
            <a:lvl3pPr marL="1085850" indent="-171450" algn="l" rtl="0" eaLnBrk="0" fontAlgn="base" hangingPunct="0">
              <a:spcBef>
                <a:spcPct val="20000"/>
              </a:spcBef>
              <a:spcAft>
                <a:spcPct val="0"/>
              </a:spcAft>
              <a:buSzPct val="100000"/>
              <a:buChar char="•"/>
              <a:defRPr sz="2000">
                <a:solidFill>
                  <a:srgbClr val="000000"/>
                </a:solidFill>
                <a:latin typeface="+mn-lt"/>
                <a:ea typeface="ＭＳ Ｐゴシック" charset="-128"/>
              </a:defRPr>
            </a:lvl3pPr>
            <a:lvl4pPr marL="1543050" indent="-171450" algn="l" rtl="0" eaLnBrk="0" fontAlgn="base" hangingPunct="0">
              <a:spcBef>
                <a:spcPct val="20000"/>
              </a:spcBef>
              <a:spcAft>
                <a:spcPct val="0"/>
              </a:spcAft>
              <a:buSzPct val="100000"/>
              <a:buChar char="–"/>
              <a:defRPr sz="1800">
                <a:solidFill>
                  <a:srgbClr val="000000"/>
                </a:solidFill>
                <a:latin typeface="+mn-lt"/>
                <a:ea typeface="ＭＳ Ｐゴシック" charset="-128"/>
              </a:defRPr>
            </a:lvl4pPr>
            <a:lvl5pPr marL="1943100" indent="-114300" algn="l" rtl="0" eaLnBrk="0" fontAlgn="base" hangingPunct="0">
              <a:spcBef>
                <a:spcPct val="20000"/>
              </a:spcBef>
              <a:spcAft>
                <a:spcPct val="0"/>
              </a:spcAft>
              <a:buSzPct val="100000"/>
              <a:buChar char="•"/>
              <a:defRPr sz="1800">
                <a:solidFill>
                  <a:srgbClr val="000000"/>
                </a:solidFill>
                <a:latin typeface="+mn-lt"/>
                <a:ea typeface="ＭＳ Ｐゴシック" charset="-128"/>
              </a:defRPr>
            </a:lvl5pPr>
            <a:lvl6pPr marL="2400300" indent="-114300" algn="l" rtl="0" eaLnBrk="0" fontAlgn="base" hangingPunct="0">
              <a:spcBef>
                <a:spcPct val="20000"/>
              </a:spcBef>
              <a:spcAft>
                <a:spcPct val="0"/>
              </a:spcAft>
              <a:buSzPct val="100000"/>
              <a:buChar char="•"/>
              <a:defRPr sz="1800">
                <a:solidFill>
                  <a:srgbClr val="000000"/>
                </a:solidFill>
                <a:latin typeface="+mn-lt"/>
                <a:ea typeface="ＭＳ Ｐゴシック" charset="-128"/>
              </a:defRPr>
            </a:lvl6pPr>
            <a:lvl7pPr marL="2857500" indent="-114300" algn="l" rtl="0" eaLnBrk="0" fontAlgn="base" hangingPunct="0">
              <a:spcBef>
                <a:spcPct val="20000"/>
              </a:spcBef>
              <a:spcAft>
                <a:spcPct val="0"/>
              </a:spcAft>
              <a:buSzPct val="100000"/>
              <a:buChar char="•"/>
              <a:defRPr sz="1800">
                <a:solidFill>
                  <a:srgbClr val="000000"/>
                </a:solidFill>
                <a:latin typeface="+mn-lt"/>
                <a:ea typeface="ＭＳ Ｐゴシック" charset="-128"/>
              </a:defRPr>
            </a:lvl7pPr>
            <a:lvl8pPr marL="3314700" indent="-114300" algn="l" rtl="0" eaLnBrk="0" fontAlgn="base" hangingPunct="0">
              <a:spcBef>
                <a:spcPct val="20000"/>
              </a:spcBef>
              <a:spcAft>
                <a:spcPct val="0"/>
              </a:spcAft>
              <a:buSzPct val="100000"/>
              <a:buChar char="•"/>
              <a:defRPr sz="1800">
                <a:solidFill>
                  <a:srgbClr val="000000"/>
                </a:solidFill>
                <a:latin typeface="+mn-lt"/>
                <a:ea typeface="ＭＳ Ｐゴシック" charset="-128"/>
              </a:defRPr>
            </a:lvl8pPr>
            <a:lvl9pPr marL="3771900" indent="-114300" algn="l" rtl="0" eaLnBrk="0" fontAlgn="base" hangingPunct="0">
              <a:spcBef>
                <a:spcPct val="20000"/>
              </a:spcBef>
              <a:spcAft>
                <a:spcPct val="0"/>
              </a:spcAft>
              <a:buSzPct val="100000"/>
              <a:buChar char="•"/>
              <a:defRPr sz="1800">
                <a:solidFill>
                  <a:srgbClr val="000000"/>
                </a:solidFill>
                <a:latin typeface="+mn-lt"/>
                <a:ea typeface="ＭＳ Ｐゴシック" charset="-128"/>
              </a:defRPr>
            </a:lvl9pPr>
          </a:lstStyle>
          <a:p>
            <a:pPr>
              <a:buFont typeface="Arial" panose="020B0604020202020204" pitchFamily="34" charset="0"/>
              <a:buChar char="•"/>
            </a:pPr>
            <a:r>
              <a:rPr lang="en-US" sz="850" b="1" dirty="0"/>
              <a:t>Meta Image (.</a:t>
            </a:r>
            <a:r>
              <a:rPr lang="en-US" sz="850" b="1" dirty="0" err="1"/>
              <a:t>mhd</a:t>
            </a:r>
            <a:r>
              <a:rPr lang="en-US" sz="850" b="1" dirty="0"/>
              <a:t>, .</a:t>
            </a:r>
            <a:r>
              <a:rPr lang="en-US" sz="850" b="1" dirty="0" err="1"/>
              <a:t>mha</a:t>
            </a:r>
            <a:r>
              <a:rPr lang="en-US" sz="850" b="1" dirty="0"/>
              <a:t>)</a:t>
            </a:r>
          </a:p>
          <a:p>
            <a:pPr>
              <a:buFont typeface="Arial" panose="020B0604020202020204" pitchFamily="34" charset="0"/>
              <a:buChar char="•"/>
            </a:pPr>
            <a:r>
              <a:rPr lang="en-US" sz="850" b="1" dirty="0"/>
              <a:t>Miranda (.</a:t>
            </a:r>
            <a:r>
              <a:rPr lang="en-US" sz="850" b="1" dirty="0" err="1"/>
              <a:t>mir</a:t>
            </a:r>
            <a:r>
              <a:rPr lang="en-US" sz="850" b="1" dirty="0"/>
              <a:t>, .raw)</a:t>
            </a:r>
          </a:p>
          <a:p>
            <a:pPr>
              <a:buFont typeface="Arial" panose="020B0604020202020204" pitchFamily="34" charset="0"/>
              <a:buChar char="•"/>
            </a:pPr>
            <a:r>
              <a:rPr lang="en-US" sz="850" b="1" dirty="0"/>
              <a:t>Multilevel 3d Plasma (.m3d, .h5)</a:t>
            </a:r>
          </a:p>
          <a:p>
            <a:pPr>
              <a:buFont typeface="Arial" panose="020B0604020202020204" pitchFamily="34" charset="0"/>
              <a:buChar char="•"/>
            </a:pPr>
            <a:r>
              <a:rPr lang="en-US" sz="850" b="1" dirty="0"/>
              <a:t>NASTRAN (.</a:t>
            </a:r>
            <a:r>
              <a:rPr lang="en-US" sz="850" b="1" dirty="0" err="1"/>
              <a:t>nas</a:t>
            </a:r>
            <a:r>
              <a:rPr lang="en-US" sz="850" b="1" dirty="0"/>
              <a:t>, .f06)</a:t>
            </a:r>
          </a:p>
          <a:p>
            <a:pPr>
              <a:buFont typeface="Arial" panose="020B0604020202020204" pitchFamily="34" charset="0"/>
              <a:buChar char="•"/>
            </a:pPr>
            <a:r>
              <a:rPr lang="en-US" sz="850" b="1" dirty="0"/>
              <a:t>Nek5000 Files </a:t>
            </a:r>
          </a:p>
          <a:p>
            <a:pPr>
              <a:buFont typeface="Arial" panose="020B0604020202020204" pitchFamily="34" charset="0"/>
              <a:buChar char="•"/>
            </a:pPr>
            <a:r>
              <a:rPr lang="en-US" sz="850" b="1" dirty="0" err="1"/>
              <a:t>Nrrd</a:t>
            </a:r>
            <a:r>
              <a:rPr lang="en-US" sz="850" b="1" dirty="0"/>
              <a:t> Raw Image (.</a:t>
            </a:r>
            <a:r>
              <a:rPr lang="en-US" sz="850" b="1" dirty="0" err="1"/>
              <a:t>nrrd</a:t>
            </a:r>
            <a:r>
              <a:rPr lang="en-US" sz="850" b="1" dirty="0"/>
              <a:t>, .</a:t>
            </a:r>
            <a:r>
              <a:rPr lang="en-US" sz="850" b="1" dirty="0" err="1"/>
              <a:t>nhdr</a:t>
            </a:r>
            <a:r>
              <a:rPr lang="en-US" sz="850" b="1" dirty="0"/>
              <a:t>)</a:t>
            </a:r>
          </a:p>
          <a:p>
            <a:pPr>
              <a:buFont typeface="Arial" panose="020B0604020202020204" pitchFamily="34" charset="0"/>
              <a:buChar char="•"/>
            </a:pPr>
            <a:r>
              <a:rPr lang="en-US" sz="850" b="1" dirty="0" err="1"/>
              <a:t>OpenFOAM</a:t>
            </a:r>
            <a:r>
              <a:rPr lang="en-US" sz="850" b="1" dirty="0"/>
              <a:t> Files (.foam)</a:t>
            </a:r>
          </a:p>
          <a:p>
            <a:pPr>
              <a:buFont typeface="Arial" panose="020B0604020202020204" pitchFamily="34" charset="0"/>
              <a:buChar char="•"/>
            </a:pPr>
            <a:r>
              <a:rPr lang="en-US" sz="850" b="1" dirty="0"/>
              <a:t>PATRAN (.</a:t>
            </a:r>
            <a:r>
              <a:rPr lang="en-US" sz="850" b="1" dirty="0" err="1"/>
              <a:t>neu</a:t>
            </a:r>
            <a:r>
              <a:rPr lang="en-US" sz="850" b="1" dirty="0"/>
              <a:t>)</a:t>
            </a:r>
          </a:p>
          <a:p>
            <a:pPr>
              <a:buFont typeface="Arial" panose="020B0604020202020204" pitchFamily="34" charset="0"/>
              <a:buChar char="•"/>
            </a:pPr>
            <a:r>
              <a:rPr lang="en-US" sz="850" b="1" dirty="0"/>
              <a:t>PFLOTRAN (.h5)</a:t>
            </a:r>
          </a:p>
          <a:p>
            <a:pPr>
              <a:buFont typeface="Arial" panose="020B0604020202020204" pitchFamily="34" charset="0"/>
              <a:buChar char="•"/>
            </a:pPr>
            <a:r>
              <a:rPr lang="en-US" sz="850" b="1" dirty="0"/>
              <a:t>PLOT2D (.p2d)</a:t>
            </a:r>
          </a:p>
          <a:p>
            <a:pPr>
              <a:buFont typeface="Arial" panose="020B0604020202020204" pitchFamily="34" charset="0"/>
              <a:buChar char="•"/>
            </a:pPr>
            <a:r>
              <a:rPr lang="en-US" sz="850" b="1" dirty="0"/>
              <a:t>PLOT3D (.xyz, .q, .x, .vp3d)</a:t>
            </a:r>
          </a:p>
          <a:p>
            <a:pPr>
              <a:buFont typeface="Arial" panose="020B0604020202020204" pitchFamily="34" charset="0"/>
              <a:buChar char="•"/>
            </a:pPr>
            <a:r>
              <a:rPr lang="en-US" sz="850" b="1" dirty="0"/>
              <a:t>PLY Polygonal File Format</a:t>
            </a:r>
          </a:p>
          <a:p>
            <a:pPr>
              <a:buFont typeface="Arial" panose="020B0604020202020204" pitchFamily="34" charset="0"/>
              <a:buChar char="•"/>
            </a:pPr>
            <a:r>
              <a:rPr lang="en-US" sz="850" b="1" dirty="0"/>
              <a:t>PNG Image Files</a:t>
            </a:r>
          </a:p>
          <a:p>
            <a:pPr>
              <a:buFont typeface="Arial" panose="020B0604020202020204" pitchFamily="34" charset="0"/>
              <a:buChar char="•"/>
            </a:pPr>
            <a:r>
              <a:rPr lang="en-US" sz="850" b="1" dirty="0"/>
              <a:t>POP Ocean Files</a:t>
            </a:r>
          </a:p>
          <a:p>
            <a:pPr>
              <a:buFont typeface="Arial" panose="020B0604020202020204" pitchFamily="34" charset="0"/>
              <a:buChar char="•"/>
            </a:pPr>
            <a:r>
              <a:rPr lang="en-US" sz="850" b="1" dirty="0" err="1"/>
              <a:t>ParaDIS</a:t>
            </a:r>
            <a:r>
              <a:rPr lang="en-US" sz="850" b="1" dirty="0"/>
              <a:t> Files</a:t>
            </a:r>
          </a:p>
          <a:p>
            <a:pPr>
              <a:buFont typeface="Arial" panose="020B0604020202020204" pitchFamily="34" charset="0"/>
              <a:buChar char="•"/>
            </a:pPr>
            <a:r>
              <a:rPr lang="en-US" sz="850" b="1" dirty="0" err="1"/>
              <a:t>Phasta</a:t>
            </a:r>
            <a:r>
              <a:rPr lang="en-US" sz="850" b="1" dirty="0"/>
              <a:t> Files (.</a:t>
            </a:r>
            <a:r>
              <a:rPr lang="en-US" sz="850" b="1" dirty="0" err="1"/>
              <a:t>pht</a:t>
            </a:r>
            <a:r>
              <a:rPr lang="en-US" sz="850" b="1" dirty="0"/>
              <a:t>)</a:t>
            </a:r>
          </a:p>
          <a:p>
            <a:pPr>
              <a:buFont typeface="Arial" panose="020B0604020202020204" pitchFamily="34" charset="0"/>
              <a:buChar char="•"/>
            </a:pPr>
            <a:r>
              <a:rPr lang="en-US" sz="850" b="1" dirty="0"/>
              <a:t>Pixie Files (.h5)</a:t>
            </a:r>
          </a:p>
          <a:p>
            <a:pPr>
              <a:buFont typeface="Arial" panose="020B0604020202020204" pitchFamily="34" charset="0"/>
              <a:buChar char="•"/>
            </a:pPr>
            <a:r>
              <a:rPr lang="en-US" sz="850" b="1" dirty="0" err="1"/>
              <a:t>ProSTAR</a:t>
            </a:r>
            <a:r>
              <a:rPr lang="en-US" sz="850" b="1" dirty="0"/>
              <a:t> (.</a:t>
            </a:r>
            <a:r>
              <a:rPr lang="en-US" sz="850" b="1" dirty="0" err="1"/>
              <a:t>cel</a:t>
            </a:r>
            <a:r>
              <a:rPr lang="en-US" sz="850" b="1" dirty="0"/>
              <a:t>, .</a:t>
            </a:r>
            <a:r>
              <a:rPr lang="en-US" sz="850" b="1" dirty="0" err="1"/>
              <a:t>vrt</a:t>
            </a:r>
            <a:r>
              <a:rPr lang="en-US" sz="850" b="1" dirty="0"/>
              <a:t>)</a:t>
            </a:r>
          </a:p>
          <a:p>
            <a:pPr>
              <a:buFont typeface="Arial" panose="020B0604020202020204" pitchFamily="34" charset="0"/>
              <a:buChar char="•"/>
            </a:pPr>
            <a:r>
              <a:rPr lang="en-US" sz="850" b="1" dirty="0"/>
              <a:t>Protein Data Bank (.</a:t>
            </a:r>
            <a:r>
              <a:rPr lang="en-US" sz="850" b="1" dirty="0" err="1"/>
              <a:t>pdb</a:t>
            </a:r>
            <a:r>
              <a:rPr lang="en-US" sz="850" b="1" dirty="0"/>
              <a:t>, .</a:t>
            </a:r>
            <a:r>
              <a:rPr lang="en-US" sz="850" b="1" dirty="0" err="1"/>
              <a:t>ent</a:t>
            </a:r>
            <a:r>
              <a:rPr lang="en-US" sz="850" b="1" dirty="0"/>
              <a:t>, .</a:t>
            </a:r>
            <a:r>
              <a:rPr lang="en-US" sz="850" b="1" dirty="0" err="1"/>
              <a:t>pdb</a:t>
            </a:r>
            <a:r>
              <a:rPr lang="en-US" sz="850" b="1" dirty="0"/>
              <a:t>)</a:t>
            </a:r>
          </a:p>
          <a:p>
            <a:pPr>
              <a:buFont typeface="Arial" panose="020B0604020202020204" pitchFamily="34" charset="0"/>
              <a:buChar char="•"/>
            </a:pPr>
            <a:r>
              <a:rPr lang="en-US" sz="850" b="1" dirty="0"/>
              <a:t>Raw Image Files</a:t>
            </a:r>
          </a:p>
          <a:p>
            <a:pPr>
              <a:buFont typeface="Arial" panose="020B0604020202020204" pitchFamily="34" charset="0"/>
              <a:buChar char="•"/>
            </a:pPr>
            <a:r>
              <a:rPr lang="en-US" sz="850" b="1" dirty="0"/>
              <a:t>Raw NRRD image files (.</a:t>
            </a:r>
            <a:r>
              <a:rPr lang="en-US" sz="850" b="1" dirty="0" err="1"/>
              <a:t>nrrd</a:t>
            </a:r>
            <a:r>
              <a:rPr lang="en-US" sz="850" b="1" dirty="0"/>
              <a:t>)</a:t>
            </a:r>
          </a:p>
          <a:p>
            <a:pPr>
              <a:buFont typeface="Arial" panose="020B0604020202020204" pitchFamily="34" charset="0"/>
              <a:buChar char="•"/>
            </a:pPr>
            <a:r>
              <a:rPr lang="en-US" sz="850" b="1" dirty="0"/>
              <a:t>SAMRAI (.</a:t>
            </a:r>
            <a:r>
              <a:rPr lang="en-US" sz="850" b="1" dirty="0" err="1"/>
              <a:t>samrai</a:t>
            </a:r>
            <a:r>
              <a:rPr lang="en-US" sz="850" b="1" dirty="0"/>
              <a:t>) </a:t>
            </a:r>
          </a:p>
          <a:p>
            <a:pPr>
              <a:buFont typeface="Arial" panose="020B0604020202020204" pitchFamily="34" charset="0"/>
              <a:buChar char="•"/>
            </a:pPr>
            <a:r>
              <a:rPr lang="en-US" sz="850" b="1" dirty="0"/>
              <a:t>SAR (.SAR, .</a:t>
            </a:r>
            <a:r>
              <a:rPr lang="en-US" sz="850" b="1" dirty="0" err="1"/>
              <a:t>sar</a:t>
            </a:r>
            <a:r>
              <a:rPr lang="en-US" sz="850" b="1" dirty="0"/>
              <a:t>) </a:t>
            </a:r>
          </a:p>
          <a:p>
            <a:pPr>
              <a:buFont typeface="Arial" panose="020B0604020202020204" pitchFamily="34" charset="0"/>
              <a:buChar char="•"/>
            </a:pPr>
            <a:r>
              <a:rPr lang="en-US" sz="850" b="1" dirty="0"/>
              <a:t>SAS (.</a:t>
            </a:r>
            <a:r>
              <a:rPr lang="en-US" sz="850" b="1" dirty="0" err="1"/>
              <a:t>sasgeom</a:t>
            </a:r>
            <a:r>
              <a:rPr lang="en-US" sz="850" b="1" dirty="0"/>
              <a:t>, .</a:t>
            </a:r>
            <a:r>
              <a:rPr lang="en-US" sz="850" b="1" dirty="0" err="1"/>
              <a:t>sas</a:t>
            </a:r>
            <a:r>
              <a:rPr lang="en-US" sz="850" b="1" dirty="0"/>
              <a:t>, .</a:t>
            </a:r>
            <a:r>
              <a:rPr lang="en-US" sz="850" b="1" dirty="0" err="1"/>
              <a:t>sasdata</a:t>
            </a:r>
            <a:r>
              <a:rPr lang="en-US" sz="850" b="1" dirty="0"/>
              <a:t>) </a:t>
            </a:r>
          </a:p>
          <a:p>
            <a:pPr>
              <a:buFont typeface="Arial" panose="020B0604020202020204" pitchFamily="34" charset="0"/>
              <a:buChar char="•"/>
            </a:pPr>
            <a:r>
              <a:rPr lang="en-US" sz="850" b="1" dirty="0"/>
              <a:t>SESAME Tables</a:t>
            </a:r>
          </a:p>
          <a:p>
            <a:pPr>
              <a:buFont typeface="Arial" panose="020B0604020202020204" pitchFamily="34" charset="0"/>
              <a:buChar char="•"/>
            </a:pPr>
            <a:endParaRPr lang="en-US" sz="850" b="1" dirty="0"/>
          </a:p>
        </p:txBody>
      </p:sp>
      <p:sp>
        <p:nvSpPr>
          <p:cNvPr id="8" name="Content Placeholder 3"/>
          <p:cNvSpPr txBox="1">
            <a:spLocks/>
          </p:cNvSpPr>
          <p:nvPr/>
        </p:nvSpPr>
        <p:spPr bwMode="auto">
          <a:xfrm>
            <a:off x="6858000" y="762483"/>
            <a:ext cx="2286000" cy="4149090"/>
          </a:xfrm>
          <a:prstGeom prst="rect">
            <a:avLst/>
          </a:prstGeom>
          <a:noFill/>
          <a:ln w="12700">
            <a:noFill/>
            <a:miter lim="800000"/>
            <a:headEnd/>
            <a:tailEnd/>
          </a:ln>
        </p:spPr>
        <p:txBody>
          <a:bodyPr vert="horz" wrap="square" lIns="90487" tIns="44450" rIns="90487" bIns="44450" numCol="1" anchor="t" anchorCtr="0" compatLnSpc="1">
            <a:prstTxWarp prst="textNoShape">
              <a:avLst/>
            </a:prstTxWarp>
          </a:bodyPr>
          <a:lstStyle>
            <a:lvl1pPr marL="342900" indent="-171450" algn="l" rtl="0" eaLnBrk="0" fontAlgn="base" hangingPunct="0">
              <a:spcBef>
                <a:spcPct val="20000"/>
              </a:spcBef>
              <a:spcAft>
                <a:spcPct val="0"/>
              </a:spcAft>
              <a:buSzPct val="100000"/>
              <a:buChar char="•"/>
              <a:defRPr sz="2800">
                <a:solidFill>
                  <a:srgbClr val="000000"/>
                </a:solidFill>
                <a:latin typeface="+mn-lt"/>
                <a:ea typeface="ＭＳ Ｐゴシック" charset="-128"/>
                <a:cs typeface="ＭＳ Ｐゴシック" charset="-128"/>
              </a:defRPr>
            </a:lvl1pPr>
            <a:lvl2pPr marL="685800" indent="-228600" algn="l" rtl="0" eaLnBrk="0" fontAlgn="base" hangingPunct="0">
              <a:spcBef>
                <a:spcPct val="20000"/>
              </a:spcBef>
              <a:spcAft>
                <a:spcPct val="0"/>
              </a:spcAft>
              <a:buSzPct val="100000"/>
              <a:buChar char="–"/>
              <a:defRPr sz="2400">
                <a:solidFill>
                  <a:srgbClr val="000000"/>
                </a:solidFill>
                <a:latin typeface="+mn-lt"/>
                <a:ea typeface="ＭＳ Ｐゴシック" charset="-128"/>
              </a:defRPr>
            </a:lvl2pPr>
            <a:lvl3pPr marL="1085850" indent="-171450" algn="l" rtl="0" eaLnBrk="0" fontAlgn="base" hangingPunct="0">
              <a:spcBef>
                <a:spcPct val="20000"/>
              </a:spcBef>
              <a:spcAft>
                <a:spcPct val="0"/>
              </a:spcAft>
              <a:buSzPct val="100000"/>
              <a:buChar char="•"/>
              <a:defRPr sz="2000">
                <a:solidFill>
                  <a:srgbClr val="000000"/>
                </a:solidFill>
                <a:latin typeface="+mn-lt"/>
                <a:ea typeface="ＭＳ Ｐゴシック" charset="-128"/>
              </a:defRPr>
            </a:lvl3pPr>
            <a:lvl4pPr marL="1543050" indent="-171450" algn="l" rtl="0" eaLnBrk="0" fontAlgn="base" hangingPunct="0">
              <a:spcBef>
                <a:spcPct val="20000"/>
              </a:spcBef>
              <a:spcAft>
                <a:spcPct val="0"/>
              </a:spcAft>
              <a:buSzPct val="100000"/>
              <a:buChar char="–"/>
              <a:defRPr sz="1800">
                <a:solidFill>
                  <a:srgbClr val="000000"/>
                </a:solidFill>
                <a:latin typeface="+mn-lt"/>
                <a:ea typeface="ＭＳ Ｐゴシック" charset="-128"/>
              </a:defRPr>
            </a:lvl4pPr>
            <a:lvl5pPr marL="1943100" indent="-114300" algn="l" rtl="0" eaLnBrk="0" fontAlgn="base" hangingPunct="0">
              <a:spcBef>
                <a:spcPct val="20000"/>
              </a:spcBef>
              <a:spcAft>
                <a:spcPct val="0"/>
              </a:spcAft>
              <a:buSzPct val="100000"/>
              <a:buChar char="•"/>
              <a:defRPr sz="1800">
                <a:solidFill>
                  <a:srgbClr val="000000"/>
                </a:solidFill>
                <a:latin typeface="+mn-lt"/>
                <a:ea typeface="ＭＳ Ｐゴシック" charset="-128"/>
              </a:defRPr>
            </a:lvl5pPr>
            <a:lvl6pPr marL="2400300" indent="-114300" algn="l" rtl="0" eaLnBrk="0" fontAlgn="base" hangingPunct="0">
              <a:spcBef>
                <a:spcPct val="20000"/>
              </a:spcBef>
              <a:spcAft>
                <a:spcPct val="0"/>
              </a:spcAft>
              <a:buSzPct val="100000"/>
              <a:buChar char="•"/>
              <a:defRPr sz="1800">
                <a:solidFill>
                  <a:srgbClr val="000000"/>
                </a:solidFill>
                <a:latin typeface="+mn-lt"/>
                <a:ea typeface="ＭＳ Ｐゴシック" charset="-128"/>
              </a:defRPr>
            </a:lvl6pPr>
            <a:lvl7pPr marL="2857500" indent="-114300" algn="l" rtl="0" eaLnBrk="0" fontAlgn="base" hangingPunct="0">
              <a:spcBef>
                <a:spcPct val="20000"/>
              </a:spcBef>
              <a:spcAft>
                <a:spcPct val="0"/>
              </a:spcAft>
              <a:buSzPct val="100000"/>
              <a:buChar char="•"/>
              <a:defRPr sz="1800">
                <a:solidFill>
                  <a:srgbClr val="000000"/>
                </a:solidFill>
                <a:latin typeface="+mn-lt"/>
                <a:ea typeface="ＭＳ Ｐゴシック" charset="-128"/>
              </a:defRPr>
            </a:lvl7pPr>
            <a:lvl8pPr marL="3314700" indent="-114300" algn="l" rtl="0" eaLnBrk="0" fontAlgn="base" hangingPunct="0">
              <a:spcBef>
                <a:spcPct val="20000"/>
              </a:spcBef>
              <a:spcAft>
                <a:spcPct val="0"/>
              </a:spcAft>
              <a:buSzPct val="100000"/>
              <a:buChar char="•"/>
              <a:defRPr sz="1800">
                <a:solidFill>
                  <a:srgbClr val="000000"/>
                </a:solidFill>
                <a:latin typeface="+mn-lt"/>
                <a:ea typeface="ＭＳ Ｐゴシック" charset="-128"/>
              </a:defRPr>
            </a:lvl8pPr>
            <a:lvl9pPr marL="3771900" indent="-114300" algn="l" rtl="0" eaLnBrk="0" fontAlgn="base" hangingPunct="0">
              <a:spcBef>
                <a:spcPct val="20000"/>
              </a:spcBef>
              <a:spcAft>
                <a:spcPct val="0"/>
              </a:spcAft>
              <a:buSzPct val="100000"/>
              <a:buChar char="•"/>
              <a:defRPr sz="1800">
                <a:solidFill>
                  <a:srgbClr val="000000"/>
                </a:solidFill>
                <a:latin typeface="+mn-lt"/>
                <a:ea typeface="ＭＳ Ｐゴシック" charset="-128"/>
              </a:defRPr>
            </a:lvl9pPr>
          </a:lstStyle>
          <a:p>
            <a:pPr>
              <a:buFont typeface="Arial" panose="020B0604020202020204" pitchFamily="34" charset="0"/>
              <a:buChar char="•"/>
            </a:pPr>
            <a:r>
              <a:rPr lang="en-US" sz="850" b="1" dirty="0"/>
              <a:t>SLAC </a:t>
            </a:r>
            <a:r>
              <a:rPr lang="en-US" sz="850" b="1" dirty="0" err="1"/>
              <a:t>netCDF</a:t>
            </a:r>
            <a:r>
              <a:rPr lang="en-US" sz="850" b="1" dirty="0"/>
              <a:t> mesh and mode data</a:t>
            </a:r>
          </a:p>
          <a:p>
            <a:pPr>
              <a:buFont typeface="Arial" panose="020B0604020202020204" pitchFamily="34" charset="0"/>
              <a:buChar char="•"/>
            </a:pPr>
            <a:r>
              <a:rPr lang="en-US" sz="850" b="1" dirty="0"/>
              <a:t>SLAC </a:t>
            </a:r>
            <a:r>
              <a:rPr lang="en-US" sz="850" b="1" dirty="0" err="1"/>
              <a:t>netCDF</a:t>
            </a:r>
            <a:r>
              <a:rPr lang="en-US" sz="850" b="1" dirty="0"/>
              <a:t> particle data</a:t>
            </a:r>
          </a:p>
          <a:p>
            <a:pPr>
              <a:buFont typeface="Arial" panose="020B0604020202020204" pitchFamily="34" charset="0"/>
              <a:buChar char="•"/>
            </a:pPr>
            <a:r>
              <a:rPr lang="en-US" sz="850" b="1" dirty="0"/>
              <a:t>Silo (.silo, .</a:t>
            </a:r>
            <a:r>
              <a:rPr lang="en-US" sz="850" b="1" dirty="0" err="1"/>
              <a:t>pdb</a:t>
            </a:r>
            <a:r>
              <a:rPr lang="en-US" sz="850" b="1" dirty="0"/>
              <a:t>)</a:t>
            </a:r>
          </a:p>
          <a:p>
            <a:pPr>
              <a:buFont typeface="Arial" panose="020B0604020202020204" pitchFamily="34" charset="0"/>
              <a:buChar char="•"/>
            </a:pPr>
            <a:r>
              <a:rPr lang="en-US" sz="850" b="1" dirty="0" err="1"/>
              <a:t>Spheral</a:t>
            </a:r>
            <a:r>
              <a:rPr lang="en-US" sz="850" b="1" dirty="0"/>
              <a:t> (.</a:t>
            </a:r>
            <a:r>
              <a:rPr lang="en-US" sz="850" b="1" dirty="0" err="1"/>
              <a:t>spheral</a:t>
            </a:r>
            <a:r>
              <a:rPr lang="en-US" sz="850" b="1" dirty="0"/>
              <a:t>, .</a:t>
            </a:r>
            <a:r>
              <a:rPr lang="en-US" sz="850" b="1" dirty="0" err="1"/>
              <a:t>sv</a:t>
            </a:r>
            <a:r>
              <a:rPr lang="en-US" sz="850" b="1" dirty="0"/>
              <a:t>)</a:t>
            </a:r>
          </a:p>
          <a:p>
            <a:pPr>
              <a:buFont typeface="Arial" panose="020B0604020202020204" pitchFamily="34" charset="0"/>
              <a:buChar char="•"/>
            </a:pPr>
            <a:r>
              <a:rPr lang="en-US" sz="850" b="1" dirty="0" err="1"/>
              <a:t>SpyPlot</a:t>
            </a:r>
            <a:r>
              <a:rPr lang="en-US" sz="850" b="1" dirty="0"/>
              <a:t> CTH</a:t>
            </a:r>
          </a:p>
          <a:p>
            <a:pPr>
              <a:buFont typeface="Arial" panose="020B0604020202020204" pitchFamily="34" charset="0"/>
              <a:buChar char="•"/>
            </a:pPr>
            <a:r>
              <a:rPr lang="en-US" sz="850" b="1" dirty="0" err="1"/>
              <a:t>SpyPlot</a:t>
            </a:r>
            <a:r>
              <a:rPr lang="en-US" sz="850" b="1" dirty="0"/>
              <a:t> (.case)</a:t>
            </a:r>
          </a:p>
          <a:p>
            <a:pPr>
              <a:buFont typeface="Arial" panose="020B0604020202020204" pitchFamily="34" charset="0"/>
              <a:buChar char="•"/>
            </a:pPr>
            <a:r>
              <a:rPr lang="en-US" sz="850" b="1" dirty="0" err="1"/>
              <a:t>SpyPlot</a:t>
            </a:r>
            <a:r>
              <a:rPr lang="en-US" sz="850" b="1" dirty="0"/>
              <a:t> History (.</a:t>
            </a:r>
            <a:r>
              <a:rPr lang="en-US" sz="850" b="1" dirty="0" err="1"/>
              <a:t>hscth</a:t>
            </a:r>
            <a:r>
              <a:rPr lang="en-US" sz="850" b="1" dirty="0"/>
              <a:t>)</a:t>
            </a:r>
          </a:p>
          <a:p>
            <a:pPr>
              <a:buFont typeface="Arial" panose="020B0604020202020204" pitchFamily="34" charset="0"/>
              <a:buChar char="•"/>
            </a:pPr>
            <a:r>
              <a:rPr lang="en-US" sz="850" b="1" dirty="0"/>
              <a:t>Stereo Lithography (.</a:t>
            </a:r>
            <a:r>
              <a:rPr lang="en-US" sz="850" b="1" dirty="0" err="1"/>
              <a:t>stl</a:t>
            </a:r>
            <a:r>
              <a:rPr lang="en-US" sz="850" b="1" dirty="0"/>
              <a:t>)</a:t>
            </a:r>
          </a:p>
          <a:p>
            <a:pPr>
              <a:buFont typeface="Arial" panose="020B0604020202020204" pitchFamily="34" charset="0"/>
              <a:buChar char="•"/>
            </a:pPr>
            <a:r>
              <a:rPr lang="en-US" sz="850" b="1" dirty="0"/>
              <a:t>TFT Files</a:t>
            </a:r>
          </a:p>
          <a:p>
            <a:pPr>
              <a:buFont typeface="Arial" panose="020B0604020202020204" pitchFamily="34" charset="0"/>
              <a:buChar char="•"/>
            </a:pPr>
            <a:r>
              <a:rPr lang="en-US" sz="850" b="1" dirty="0"/>
              <a:t>TIFF Image Files</a:t>
            </a:r>
          </a:p>
          <a:p>
            <a:pPr>
              <a:buFont typeface="Arial" panose="020B0604020202020204" pitchFamily="34" charset="0"/>
              <a:buChar char="•"/>
            </a:pPr>
            <a:r>
              <a:rPr lang="en-US" sz="850" b="1" dirty="0" err="1"/>
              <a:t>TSurf</a:t>
            </a:r>
            <a:r>
              <a:rPr lang="en-US" sz="850" b="1" dirty="0"/>
              <a:t> Files</a:t>
            </a:r>
          </a:p>
          <a:p>
            <a:pPr>
              <a:buFont typeface="Arial" panose="020B0604020202020204" pitchFamily="34" charset="0"/>
              <a:buChar char="•"/>
            </a:pPr>
            <a:r>
              <a:rPr lang="en-US" sz="850" b="1" dirty="0" err="1"/>
              <a:t>Tecplot</a:t>
            </a:r>
            <a:r>
              <a:rPr lang="en-US" sz="850" b="1" dirty="0"/>
              <a:t> ASCII (.</a:t>
            </a:r>
            <a:r>
              <a:rPr lang="en-US" sz="850" b="1" dirty="0" err="1"/>
              <a:t>tec</a:t>
            </a:r>
            <a:r>
              <a:rPr lang="en-US" sz="850" b="1" dirty="0"/>
              <a:t>, .</a:t>
            </a:r>
            <a:r>
              <a:rPr lang="en-US" sz="850" b="1" dirty="0" err="1"/>
              <a:t>tp</a:t>
            </a:r>
            <a:r>
              <a:rPr lang="en-US" sz="850" b="1" dirty="0"/>
              <a:t>)</a:t>
            </a:r>
          </a:p>
          <a:p>
            <a:pPr>
              <a:buFont typeface="Arial" panose="020B0604020202020204" pitchFamily="34" charset="0"/>
              <a:buChar char="•"/>
            </a:pPr>
            <a:r>
              <a:rPr lang="en-US" sz="850" b="1" dirty="0" err="1"/>
              <a:t>Tecplot</a:t>
            </a:r>
            <a:r>
              <a:rPr lang="en-US" sz="850" b="1" dirty="0"/>
              <a:t> Binary (.</a:t>
            </a:r>
            <a:r>
              <a:rPr lang="en-US" sz="850" b="1" dirty="0" err="1"/>
              <a:t>plt</a:t>
            </a:r>
            <a:r>
              <a:rPr lang="en-US" sz="850" b="1" dirty="0"/>
              <a:t>)</a:t>
            </a:r>
          </a:p>
          <a:p>
            <a:pPr>
              <a:buFont typeface="Arial" panose="020B0604020202020204" pitchFamily="34" charset="0"/>
              <a:buChar char="•"/>
            </a:pPr>
            <a:r>
              <a:rPr lang="en-US" sz="850" b="1" dirty="0"/>
              <a:t>Tetrad (.hdf5, .h5)</a:t>
            </a:r>
          </a:p>
          <a:p>
            <a:pPr>
              <a:buFont typeface="Arial" panose="020B0604020202020204" pitchFamily="34" charset="0"/>
              <a:buChar char="•"/>
            </a:pPr>
            <a:r>
              <a:rPr lang="en-US" sz="850" b="1" dirty="0"/>
              <a:t>UNIC (.h5) </a:t>
            </a:r>
          </a:p>
          <a:p>
            <a:pPr>
              <a:buFont typeface="Arial" panose="020B0604020202020204" pitchFamily="34" charset="0"/>
              <a:buChar char="•"/>
            </a:pPr>
            <a:r>
              <a:rPr lang="en-US" sz="850" b="1" dirty="0"/>
              <a:t>VASP CHGCA (.CHG)</a:t>
            </a:r>
          </a:p>
          <a:p>
            <a:pPr>
              <a:buFont typeface="Arial" panose="020B0604020202020204" pitchFamily="34" charset="0"/>
              <a:buChar char="•"/>
            </a:pPr>
            <a:r>
              <a:rPr lang="en-US" sz="850" b="1" dirty="0"/>
              <a:t>VASP OUT (.OUT) </a:t>
            </a:r>
          </a:p>
          <a:p>
            <a:pPr>
              <a:buFont typeface="Arial" panose="020B0604020202020204" pitchFamily="34" charset="0"/>
              <a:buChar char="•"/>
            </a:pPr>
            <a:r>
              <a:rPr lang="en-US" sz="850" b="1" dirty="0"/>
              <a:t>VASP POSTCAR (.POS) </a:t>
            </a:r>
          </a:p>
          <a:p>
            <a:pPr>
              <a:buFont typeface="Arial" panose="020B0604020202020204" pitchFamily="34" charset="0"/>
              <a:buChar char="•"/>
            </a:pPr>
            <a:r>
              <a:rPr lang="en-US" sz="850" b="1" dirty="0"/>
              <a:t>VPIC (.</a:t>
            </a:r>
            <a:r>
              <a:rPr lang="en-US" sz="850" b="1" dirty="0" err="1"/>
              <a:t>vpc</a:t>
            </a:r>
            <a:r>
              <a:rPr lang="en-US" sz="850" b="1" dirty="0"/>
              <a:t>)</a:t>
            </a:r>
          </a:p>
          <a:p>
            <a:pPr>
              <a:buFont typeface="Arial" panose="020B0604020202020204" pitchFamily="34" charset="0"/>
              <a:buChar char="•"/>
            </a:pPr>
            <a:r>
              <a:rPr lang="en-US" sz="850" b="1" dirty="0"/>
              <a:t>VRML (.</a:t>
            </a:r>
            <a:r>
              <a:rPr lang="en-US" sz="850" b="1" dirty="0" err="1"/>
              <a:t>wrl</a:t>
            </a:r>
            <a:r>
              <a:rPr lang="en-US" sz="850" b="1" dirty="0"/>
              <a:t>)</a:t>
            </a:r>
          </a:p>
          <a:p>
            <a:pPr>
              <a:buFont typeface="Arial" panose="020B0604020202020204" pitchFamily="34" charset="0"/>
              <a:buChar char="•"/>
            </a:pPr>
            <a:r>
              <a:rPr lang="en-US" sz="850" b="1" dirty="0" err="1"/>
              <a:t>Velodyne</a:t>
            </a:r>
            <a:r>
              <a:rPr lang="en-US" sz="850" b="1" dirty="0"/>
              <a:t> (.</a:t>
            </a:r>
            <a:r>
              <a:rPr lang="en-US" sz="850" b="1" dirty="0" err="1"/>
              <a:t>vld</a:t>
            </a:r>
            <a:r>
              <a:rPr lang="en-US" sz="850" b="1" dirty="0"/>
              <a:t>, .</a:t>
            </a:r>
            <a:r>
              <a:rPr lang="en-US" sz="850" b="1" dirty="0" err="1"/>
              <a:t>rst</a:t>
            </a:r>
            <a:r>
              <a:rPr lang="en-US" sz="850" b="1" dirty="0"/>
              <a:t>)</a:t>
            </a:r>
          </a:p>
          <a:p>
            <a:pPr>
              <a:buFont typeface="Arial" panose="020B0604020202020204" pitchFamily="34" charset="0"/>
              <a:buChar char="•"/>
            </a:pPr>
            <a:r>
              <a:rPr lang="en-US" sz="850" b="1" dirty="0" err="1"/>
              <a:t>VizSchema</a:t>
            </a:r>
            <a:r>
              <a:rPr lang="en-US" sz="850" b="1" dirty="0"/>
              <a:t> (.h5, .vsh5)</a:t>
            </a:r>
          </a:p>
          <a:p>
            <a:pPr>
              <a:buFont typeface="Arial" panose="020B0604020202020204" pitchFamily="34" charset="0"/>
              <a:buChar char="•"/>
            </a:pPr>
            <a:r>
              <a:rPr lang="en-US" sz="850" b="1" dirty="0" err="1"/>
              <a:t>Wavefront</a:t>
            </a:r>
            <a:r>
              <a:rPr lang="en-US" sz="850" b="1" dirty="0"/>
              <a:t> Polygonal Data (.</a:t>
            </a:r>
            <a:r>
              <a:rPr lang="en-US" sz="850" b="1" dirty="0" err="1"/>
              <a:t>obj</a:t>
            </a:r>
            <a:r>
              <a:rPr lang="en-US" sz="850" b="1" dirty="0"/>
              <a:t>)</a:t>
            </a:r>
          </a:p>
          <a:p>
            <a:pPr>
              <a:buFont typeface="Arial" panose="020B0604020202020204" pitchFamily="34" charset="0"/>
              <a:buChar char="•"/>
            </a:pPr>
            <a:r>
              <a:rPr lang="en-US" sz="850" b="1" dirty="0" err="1"/>
              <a:t>WindBlade</a:t>
            </a:r>
            <a:r>
              <a:rPr lang="en-US" sz="850" b="1" dirty="0"/>
              <a:t> (.wind)</a:t>
            </a:r>
          </a:p>
          <a:p>
            <a:pPr>
              <a:buFont typeface="Arial" panose="020B0604020202020204" pitchFamily="34" charset="0"/>
              <a:buChar char="•"/>
            </a:pPr>
            <a:r>
              <a:rPr lang="en-US" sz="850" b="1" dirty="0"/>
              <a:t>XDMF and hdf5 (.</a:t>
            </a:r>
            <a:r>
              <a:rPr lang="en-US" sz="850" b="1" dirty="0" err="1"/>
              <a:t>xmf</a:t>
            </a:r>
            <a:r>
              <a:rPr lang="en-US" sz="850" b="1" dirty="0"/>
              <a:t>, .</a:t>
            </a:r>
            <a:r>
              <a:rPr lang="en-US" sz="850" b="1" dirty="0" err="1"/>
              <a:t>xdmf</a:t>
            </a:r>
            <a:r>
              <a:rPr lang="en-US" sz="850" b="1" dirty="0"/>
              <a:t>)</a:t>
            </a:r>
          </a:p>
          <a:p>
            <a:pPr>
              <a:buFont typeface="Arial" panose="020B0604020202020204" pitchFamily="34" charset="0"/>
              <a:buChar char="•"/>
            </a:pPr>
            <a:r>
              <a:rPr lang="en-US" sz="850" b="1" dirty="0" err="1"/>
              <a:t>XMol</a:t>
            </a:r>
            <a:r>
              <a:rPr lang="en-US" sz="850" b="1" dirty="0"/>
              <a:t> Molecule</a:t>
            </a:r>
          </a:p>
          <a:p>
            <a:pPr>
              <a:buFont typeface="Arial" panose="020B0604020202020204" pitchFamily="34" charset="0"/>
              <a:buChar char="•"/>
            </a:pPr>
            <a:endParaRPr lang="en-US" sz="850" b="1" dirty="0"/>
          </a:p>
        </p:txBody>
      </p:sp>
    </p:spTree>
    <p:extLst>
      <p:ext uri="{BB962C8B-B14F-4D97-AF65-F5344CB8AC3E}">
        <p14:creationId xmlns:p14="http://schemas.microsoft.com/office/powerpoint/2010/main" val="470478272"/>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Custom Data Import:</a:t>
            </a:r>
            <a:br>
              <a:rPr lang="en-US" dirty="0" smtClean="0"/>
            </a:br>
            <a:r>
              <a:rPr lang="en-US" dirty="0" smtClean="0"/>
              <a:t>Prototype with Python</a:t>
            </a:r>
            <a:endParaRPr lang="en-US" dirty="0"/>
          </a:p>
        </p:txBody>
      </p:sp>
      <p:sp>
        <p:nvSpPr>
          <p:cNvPr id="3" name="Content Placeholder 2"/>
          <p:cNvSpPr>
            <a:spLocks noGrp="1"/>
          </p:cNvSpPr>
          <p:nvPr>
            <p:ph sz="half" idx="1"/>
          </p:nvPr>
        </p:nvSpPr>
        <p:spPr>
          <a:xfrm>
            <a:off x="683568" y="1429452"/>
            <a:ext cx="3810000" cy="2724894"/>
          </a:xfrm>
        </p:spPr>
        <p:txBody>
          <a:bodyPr/>
          <a:lstStyle/>
          <a:p>
            <a:r>
              <a:rPr lang="en-US" sz="1400" dirty="0" smtClean="0"/>
              <a:t>A “programmable source” lets you program data readers right in the GUI.</a:t>
            </a:r>
          </a:p>
          <a:p>
            <a:r>
              <a:rPr lang="en-US" sz="1400" dirty="0" smtClean="0"/>
              <a:t>Uses wrappings for the basic VTK classes.</a:t>
            </a:r>
          </a:p>
          <a:p>
            <a:r>
              <a:rPr lang="en-US" sz="1400" dirty="0" smtClean="0"/>
              <a:t>Good for prototyping readers.</a:t>
            </a:r>
          </a:p>
          <a:p>
            <a:r>
              <a:rPr lang="en-US" sz="1400" dirty="0" smtClean="0"/>
              <a:t>Can be used also to export data to a custom file format</a:t>
            </a:r>
            <a:endParaRPr lang="en-US" sz="1400" dirty="0"/>
          </a:p>
        </p:txBody>
      </p:sp>
      <p:pic>
        <p:nvPicPr>
          <p:cNvPr id="5" name="Picture 4"/>
          <p:cNvPicPr>
            <a:picLocks noChangeAspect="1"/>
          </p:cNvPicPr>
          <p:nvPr/>
        </p:nvPicPr>
        <p:blipFill>
          <a:blip r:embed="rId2"/>
          <a:stretch>
            <a:fillRect/>
          </a:stretch>
        </p:blipFill>
        <p:spPr>
          <a:xfrm>
            <a:off x="5508104" y="1203598"/>
            <a:ext cx="3236168" cy="2878740"/>
          </a:xfrm>
          <a:prstGeom prst="rect">
            <a:avLst/>
          </a:prstGeom>
        </p:spPr>
      </p:pic>
    </p:spTree>
    <p:extLst>
      <p:ext uri="{BB962C8B-B14F-4D97-AF65-F5344CB8AC3E}">
        <p14:creationId xmlns:p14="http://schemas.microsoft.com/office/powerpoint/2010/main" val="1139999447"/>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r>
              <a:rPr lang="en-US" smtClean="0">
                <a:ea typeface="ＭＳ Ｐゴシック" pitchFamily="-107" charset="-128"/>
              </a:rPr>
              <a:t>Load disk_out_ref.ex2</a:t>
            </a:r>
          </a:p>
        </p:txBody>
      </p:sp>
      <p:sp>
        <p:nvSpPr>
          <p:cNvPr id="64515" name="Rectangle 3"/>
          <p:cNvSpPr>
            <a:spLocks noGrp="1" noChangeArrowheads="1"/>
          </p:cNvSpPr>
          <p:nvPr>
            <p:ph type="body" idx="1"/>
          </p:nvPr>
        </p:nvSpPr>
        <p:spPr/>
        <p:txBody>
          <a:bodyPr/>
          <a:lstStyle/>
          <a:p>
            <a:pPr marL="781050" indent="-609600">
              <a:buFontTx/>
              <a:buAutoNum type="arabicPeriod"/>
            </a:pPr>
            <a:r>
              <a:rPr lang="en-US" dirty="0" smtClean="0">
                <a:ea typeface="ＭＳ Ｐゴシック" pitchFamily="-107" charset="-128"/>
                <a:cs typeface="Times New Roman" pitchFamily="-107" charset="0"/>
              </a:rPr>
              <a:t> </a:t>
            </a:r>
            <a:r>
              <a:rPr lang="en-US" dirty="0" smtClean="0">
                <a:latin typeface="Verdana" pitchFamily="-107" charset="0"/>
                <a:ea typeface="ＭＳ Ｐゴシック" pitchFamily="-107" charset="-128"/>
                <a:cs typeface="Times New Roman" pitchFamily="-107" charset="0"/>
              </a:rPr>
              <a:t>Open</a:t>
            </a:r>
            <a:r>
              <a:rPr lang="en-US" dirty="0" smtClean="0">
                <a:ea typeface="ＭＳ Ｐゴシック" pitchFamily="-107" charset="-128"/>
                <a:cs typeface="Times New Roman" pitchFamily="-107" charset="0"/>
              </a:rPr>
              <a:t> the file </a:t>
            </a:r>
            <a:r>
              <a:rPr lang="en-US" dirty="0" smtClean="0">
                <a:latin typeface="Verdana" pitchFamily="-107" charset="0"/>
                <a:ea typeface="ＭＳ Ｐゴシック" pitchFamily="-107" charset="-128"/>
                <a:cs typeface="Times New Roman" pitchFamily="-107" charset="0"/>
              </a:rPr>
              <a:t>disk_out_ref.ex2</a:t>
            </a:r>
            <a:r>
              <a:rPr lang="en-US" dirty="0" smtClean="0">
                <a:ea typeface="ＭＳ Ｐゴシック" pitchFamily="-107" charset="-128"/>
                <a:cs typeface="Times New Roman" pitchFamily="-107" charset="0"/>
              </a:rPr>
              <a:t>.</a:t>
            </a:r>
            <a:r>
              <a:rPr lang="en-US" dirty="0" smtClean="0">
                <a:ea typeface="ＭＳ Ｐゴシック" pitchFamily="-107" charset="-128"/>
              </a:rPr>
              <a:t> </a:t>
            </a:r>
          </a:p>
          <a:p>
            <a:pPr marL="781050" indent="-609600">
              <a:buFontTx/>
              <a:buAutoNum type="arabicPeriod"/>
            </a:pPr>
            <a:r>
              <a:rPr lang="en-US" dirty="0" smtClean="0">
                <a:ea typeface="ＭＳ Ｐゴシック" pitchFamily="-107" charset="-128"/>
              </a:rPr>
              <a:t>Load all data variables.</a:t>
            </a:r>
          </a:p>
          <a:p>
            <a:pPr marL="781050" indent="-609600">
              <a:buFontTx/>
              <a:buAutoNum type="arabicPeriod"/>
            </a:pPr>
            <a:endParaRPr lang="en-US" dirty="0" smtClean="0">
              <a:ea typeface="ＭＳ Ｐゴシック" pitchFamily="-107" charset="-128"/>
            </a:endParaRPr>
          </a:p>
          <a:p>
            <a:pPr marL="781050" indent="-609600">
              <a:buFontTx/>
              <a:buAutoNum type="arabicPeriod"/>
            </a:pPr>
            <a:endParaRPr lang="en-US" dirty="0" smtClean="0">
              <a:ea typeface="ＭＳ Ｐゴシック" pitchFamily="-107" charset="-128"/>
            </a:endParaRPr>
          </a:p>
          <a:p>
            <a:pPr marL="781050" indent="-609600">
              <a:buFontTx/>
              <a:buAutoNum type="arabicPeriod"/>
            </a:pPr>
            <a:endParaRPr lang="en-US" dirty="0" smtClean="0">
              <a:ea typeface="ＭＳ Ｐゴシック" pitchFamily="-107" charset="-128"/>
            </a:endParaRPr>
          </a:p>
          <a:p>
            <a:pPr marL="781050" indent="-609600">
              <a:buFontTx/>
              <a:buAutoNum type="arabicPeriod"/>
            </a:pPr>
            <a:endParaRPr lang="en-US" dirty="0" smtClean="0">
              <a:ea typeface="ＭＳ Ｐゴシック" pitchFamily="-107" charset="-128"/>
            </a:endParaRPr>
          </a:p>
          <a:p>
            <a:pPr marL="781050" indent="-609600">
              <a:buFontTx/>
              <a:buAutoNum type="arabicPeriod"/>
            </a:pPr>
            <a:r>
              <a:rPr lang="en-US" dirty="0" smtClean="0">
                <a:ea typeface="ＭＳ Ｐゴシック" pitchFamily="-107" charset="-128"/>
              </a:rPr>
              <a:t>Click </a:t>
            </a:r>
          </a:p>
        </p:txBody>
      </p:sp>
      <p:sp>
        <p:nvSpPr>
          <p:cNvPr id="64516" name="Rectangle 5"/>
          <p:cNvSpPr>
            <a:spLocks noChangeArrowheads="1"/>
          </p:cNvSpPr>
          <p:nvPr/>
        </p:nvSpPr>
        <p:spPr bwMode="auto">
          <a:xfrm>
            <a:off x="0" y="1865590"/>
            <a:ext cx="184731" cy="369332"/>
          </a:xfrm>
          <a:prstGeom prst="rect">
            <a:avLst/>
          </a:prstGeom>
          <a:noFill/>
          <a:ln w="12700">
            <a:noFill/>
            <a:miter lim="800000"/>
            <a:headEnd/>
            <a:tailEnd/>
          </a:ln>
        </p:spPr>
        <p:txBody>
          <a:bodyPr wrap="none" anchor="ctr">
            <a:spAutoFit/>
          </a:bodyPr>
          <a:lstStyle/>
          <a:p>
            <a:endParaRPr lang="en-US"/>
          </a:p>
        </p:txBody>
      </p:sp>
      <p:pic>
        <p:nvPicPr>
          <p:cNvPr id="64517" name="Picture 9"/>
          <p:cNvPicPr>
            <a:picLocks noChangeAspect="1" noChangeArrowheads="1"/>
          </p:cNvPicPr>
          <p:nvPr/>
        </p:nvPicPr>
        <p:blipFill>
          <a:blip r:embed="rId3"/>
          <a:stretch>
            <a:fillRect/>
          </a:stretch>
        </p:blipFill>
        <p:spPr bwMode="auto">
          <a:xfrm>
            <a:off x="3429001" y="2000250"/>
            <a:ext cx="2190750" cy="1809750"/>
          </a:xfrm>
          <a:prstGeom prst="rect">
            <a:avLst/>
          </a:prstGeom>
          <a:noFill/>
          <a:ln w="9525">
            <a:noFill/>
            <a:miter lim="800000"/>
            <a:headEnd/>
            <a:tailEnd/>
          </a:ln>
        </p:spPr>
      </p:pic>
      <p:sp>
        <p:nvSpPr>
          <p:cNvPr id="64518" name="Freeform 10"/>
          <p:cNvSpPr>
            <a:spLocks noEditPoints="1"/>
          </p:cNvSpPr>
          <p:nvPr/>
        </p:nvSpPr>
        <p:spPr bwMode="auto">
          <a:xfrm>
            <a:off x="2743200" y="2114550"/>
            <a:ext cx="800100" cy="57150"/>
          </a:xfrm>
          <a:custGeom>
            <a:avLst/>
            <a:gdLst>
              <a:gd name="T0" fmla="*/ 0 w 216"/>
              <a:gd name="T1" fmla="*/ 2147483647 h 36"/>
              <a:gd name="T2" fmla="*/ 2147483647 w 216"/>
              <a:gd name="T3" fmla="*/ 2147483647 h 36"/>
              <a:gd name="T4" fmla="*/ 2147483647 w 216"/>
              <a:gd name="T5" fmla="*/ 2147483647 h 36"/>
              <a:gd name="T6" fmla="*/ 0 w 216"/>
              <a:gd name="T7" fmla="*/ 2147483647 h 36"/>
              <a:gd name="T8" fmla="*/ 0 w 216"/>
              <a:gd name="T9" fmla="*/ 2147483647 h 36"/>
              <a:gd name="T10" fmla="*/ 2147483647 w 216"/>
              <a:gd name="T11" fmla="*/ 0 h 36"/>
              <a:gd name="T12" fmla="*/ 2147483647 w 216"/>
              <a:gd name="T13" fmla="*/ 2147483647 h 36"/>
              <a:gd name="T14" fmla="*/ 2147483647 w 216"/>
              <a:gd name="T15" fmla="*/ 2147483647 h 36"/>
              <a:gd name="T16" fmla="*/ 2147483647 w 216"/>
              <a:gd name="T17" fmla="*/ 0 h 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6"/>
              <a:gd name="T28" fmla="*/ 0 h 36"/>
              <a:gd name="T29" fmla="*/ 216 w 216"/>
              <a:gd name="T30" fmla="*/ 36 h 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6" h="36">
                <a:moveTo>
                  <a:pt x="0" y="14"/>
                </a:moveTo>
                <a:lnTo>
                  <a:pt x="194" y="14"/>
                </a:lnTo>
                <a:lnTo>
                  <a:pt x="194" y="23"/>
                </a:lnTo>
                <a:lnTo>
                  <a:pt x="0" y="23"/>
                </a:lnTo>
                <a:lnTo>
                  <a:pt x="0" y="14"/>
                </a:lnTo>
                <a:close/>
                <a:moveTo>
                  <a:pt x="180" y="0"/>
                </a:moveTo>
                <a:lnTo>
                  <a:pt x="216" y="18"/>
                </a:lnTo>
                <a:lnTo>
                  <a:pt x="180" y="36"/>
                </a:lnTo>
                <a:lnTo>
                  <a:pt x="180" y="0"/>
                </a:lnTo>
                <a:close/>
              </a:path>
            </a:pathLst>
          </a:custGeom>
          <a:solidFill>
            <a:srgbClr val="FF0000"/>
          </a:solidFill>
          <a:ln w="19050">
            <a:solidFill>
              <a:srgbClr val="FF0000"/>
            </a:solidFill>
            <a:bevel/>
            <a:headEnd/>
            <a:tailEnd/>
          </a:ln>
        </p:spPr>
        <p:txBody>
          <a:bodyPr/>
          <a:lstStyle/>
          <a:p>
            <a:endParaRPr lang="en-US"/>
          </a:p>
        </p:txBody>
      </p:sp>
      <p:pic>
        <p:nvPicPr>
          <p:cNvPr id="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9752" y="4299942"/>
            <a:ext cx="904875" cy="257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7308140"/>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6562" name="Group 26"/>
          <p:cNvGrpSpPr>
            <a:grpSpLocks/>
          </p:cNvGrpSpPr>
          <p:nvPr/>
        </p:nvGrpSpPr>
        <p:grpSpPr bwMode="auto">
          <a:xfrm>
            <a:off x="1951038" y="2228850"/>
            <a:ext cx="4349154" cy="2800350"/>
            <a:chOff x="1600200" y="2971800"/>
            <a:chExt cx="5897880" cy="3733800"/>
          </a:xfrm>
        </p:grpSpPr>
        <p:pic>
          <p:nvPicPr>
            <p:cNvPr id="66579" name="Picture 22" descr="DataRepresentation1.png"/>
            <p:cNvPicPr>
              <a:picLocks noChangeAspect="1"/>
            </p:cNvPicPr>
            <p:nvPr/>
          </p:nvPicPr>
          <p:blipFill>
            <a:blip r:embed="rId3"/>
            <a:srcRect/>
            <a:stretch>
              <a:fillRect/>
            </a:stretch>
          </p:blipFill>
          <p:spPr bwMode="auto">
            <a:xfrm>
              <a:off x="1600200" y="2971800"/>
              <a:ext cx="2926080" cy="1828800"/>
            </a:xfrm>
            <a:prstGeom prst="rect">
              <a:avLst/>
            </a:prstGeom>
            <a:noFill/>
            <a:ln w="9525">
              <a:noFill/>
              <a:miter lim="800000"/>
              <a:headEnd/>
              <a:tailEnd/>
            </a:ln>
          </p:spPr>
        </p:pic>
        <p:pic>
          <p:nvPicPr>
            <p:cNvPr id="66580" name="Picture 23" descr="DataRepresentation2.png"/>
            <p:cNvPicPr>
              <a:picLocks noChangeAspect="1"/>
            </p:cNvPicPr>
            <p:nvPr/>
          </p:nvPicPr>
          <p:blipFill>
            <a:blip r:embed="rId4"/>
            <a:srcRect/>
            <a:stretch>
              <a:fillRect/>
            </a:stretch>
          </p:blipFill>
          <p:spPr bwMode="auto">
            <a:xfrm>
              <a:off x="4572000" y="2971800"/>
              <a:ext cx="2926080" cy="1828800"/>
            </a:xfrm>
            <a:prstGeom prst="rect">
              <a:avLst/>
            </a:prstGeom>
            <a:noFill/>
            <a:ln w="9525">
              <a:noFill/>
              <a:miter lim="800000"/>
              <a:headEnd/>
              <a:tailEnd/>
            </a:ln>
          </p:spPr>
        </p:pic>
        <p:pic>
          <p:nvPicPr>
            <p:cNvPr id="66581" name="Picture 24" descr="DataRepresentation3.png"/>
            <p:cNvPicPr>
              <a:picLocks noChangeAspect="1"/>
            </p:cNvPicPr>
            <p:nvPr/>
          </p:nvPicPr>
          <p:blipFill>
            <a:blip r:embed="rId5"/>
            <a:srcRect/>
            <a:stretch>
              <a:fillRect/>
            </a:stretch>
          </p:blipFill>
          <p:spPr bwMode="auto">
            <a:xfrm>
              <a:off x="1600200" y="4876800"/>
              <a:ext cx="2926080" cy="1828800"/>
            </a:xfrm>
            <a:prstGeom prst="rect">
              <a:avLst/>
            </a:prstGeom>
            <a:noFill/>
            <a:ln w="9525">
              <a:noFill/>
              <a:miter lim="800000"/>
              <a:headEnd/>
              <a:tailEnd/>
            </a:ln>
          </p:spPr>
        </p:pic>
        <p:pic>
          <p:nvPicPr>
            <p:cNvPr id="66582" name="Picture 25" descr="DataRepresentation4.png"/>
            <p:cNvPicPr>
              <a:picLocks noChangeAspect="1"/>
            </p:cNvPicPr>
            <p:nvPr/>
          </p:nvPicPr>
          <p:blipFill>
            <a:blip r:embed="rId6"/>
            <a:srcRect/>
            <a:stretch>
              <a:fillRect/>
            </a:stretch>
          </p:blipFill>
          <p:spPr bwMode="auto">
            <a:xfrm>
              <a:off x="4572000" y="4876800"/>
              <a:ext cx="2926080" cy="1828800"/>
            </a:xfrm>
            <a:prstGeom prst="rect">
              <a:avLst/>
            </a:prstGeom>
            <a:noFill/>
            <a:ln w="9525">
              <a:noFill/>
              <a:miter lim="800000"/>
              <a:headEnd/>
              <a:tailEnd/>
            </a:ln>
          </p:spPr>
        </p:pic>
      </p:grpSp>
      <p:sp>
        <p:nvSpPr>
          <p:cNvPr id="66563" name="Rectangle 4"/>
          <p:cNvSpPr>
            <a:spLocks noGrp="1" noChangeArrowheads="1"/>
          </p:cNvSpPr>
          <p:nvPr>
            <p:ph type="title"/>
          </p:nvPr>
        </p:nvSpPr>
        <p:spPr/>
        <p:txBody>
          <a:bodyPr/>
          <a:lstStyle/>
          <a:p>
            <a:r>
              <a:rPr lang="en-US" smtClean="0">
                <a:ea typeface="ＭＳ Ｐゴシック" pitchFamily="-107" charset="-128"/>
              </a:rPr>
              <a:t>Data Representation</a:t>
            </a:r>
          </a:p>
        </p:txBody>
      </p:sp>
      <p:sp>
        <p:nvSpPr>
          <p:cNvPr id="66564" name="Rectangle 6"/>
          <p:cNvSpPr>
            <a:spLocks noChangeArrowheads="1"/>
          </p:cNvSpPr>
          <p:nvPr/>
        </p:nvSpPr>
        <p:spPr bwMode="auto">
          <a:xfrm>
            <a:off x="0" y="-184666"/>
            <a:ext cx="184731" cy="369332"/>
          </a:xfrm>
          <a:prstGeom prst="rect">
            <a:avLst/>
          </a:prstGeom>
          <a:noFill/>
          <a:ln w="12700">
            <a:noFill/>
            <a:miter lim="800000"/>
            <a:headEnd/>
            <a:tailEnd/>
          </a:ln>
        </p:spPr>
        <p:txBody>
          <a:bodyPr wrap="none" anchor="ctr">
            <a:spAutoFit/>
          </a:bodyPr>
          <a:lstStyle/>
          <a:p>
            <a:endParaRPr lang="en-US"/>
          </a:p>
        </p:txBody>
      </p:sp>
      <p:sp>
        <p:nvSpPr>
          <p:cNvPr id="66568" name="Rectangle 16"/>
          <p:cNvSpPr>
            <a:spLocks noChangeArrowheads="1"/>
          </p:cNvSpPr>
          <p:nvPr/>
        </p:nvSpPr>
        <p:spPr bwMode="auto">
          <a:xfrm>
            <a:off x="0" y="98703"/>
            <a:ext cx="184731" cy="369332"/>
          </a:xfrm>
          <a:prstGeom prst="rect">
            <a:avLst/>
          </a:prstGeom>
          <a:noFill/>
          <a:ln w="12700">
            <a:noFill/>
            <a:miter lim="800000"/>
            <a:headEnd/>
            <a:tailEnd/>
          </a:ln>
        </p:spPr>
        <p:txBody>
          <a:bodyPr wrap="none" anchor="ctr">
            <a:spAutoFit/>
          </a:bodyPr>
          <a:lstStyle/>
          <a:p>
            <a:endParaRPr lang="en-US"/>
          </a:p>
        </p:txBody>
      </p:sp>
      <p:pic>
        <p:nvPicPr>
          <p:cNvPr id="9218" name="Picture 2"/>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575204" y="1287617"/>
            <a:ext cx="7848872" cy="4577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 name="Group 5"/>
          <p:cNvGrpSpPr>
            <a:grpSpLocks noChangeAspect="1"/>
          </p:cNvGrpSpPr>
          <p:nvPr/>
        </p:nvGrpSpPr>
        <p:grpSpPr bwMode="auto">
          <a:xfrm>
            <a:off x="481542" y="754756"/>
            <a:ext cx="7718425" cy="1406525"/>
            <a:chOff x="300" y="353"/>
            <a:chExt cx="4862" cy="886"/>
          </a:xfrm>
        </p:grpSpPr>
        <p:sp>
          <p:nvSpPr>
            <p:cNvPr id="5" name="Rectangle 6"/>
            <p:cNvSpPr>
              <a:spLocks noChangeArrowheads="1"/>
            </p:cNvSpPr>
            <p:nvPr/>
          </p:nvSpPr>
          <p:spPr bwMode="auto">
            <a:xfrm>
              <a:off x="300" y="353"/>
              <a:ext cx="118"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400" b="0" i="0" u="none" strike="noStrike" cap="none" normalizeH="0" baseline="0" smtClean="0">
                  <a:ln>
                    <a:noFill/>
                  </a:ln>
                  <a:solidFill>
                    <a:srgbClr val="FF2700"/>
                  </a:solidFill>
                  <a:effectLst/>
                  <a:latin typeface="Arial" pitchFamily="34" charset="0"/>
                  <a:cs typeface="Arial" pitchFamily="34" charset="0"/>
                </a:rPr>
                <a:t>T</a:t>
              </a:r>
              <a:endParaRPr kumimoji="0" lang="fr-FR" alt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7"/>
            <p:cNvSpPr>
              <a:spLocks noChangeArrowheads="1"/>
            </p:cNvSpPr>
            <p:nvPr/>
          </p:nvSpPr>
          <p:spPr bwMode="auto">
            <a:xfrm>
              <a:off x="356" y="353"/>
              <a:ext cx="651"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400" b="0" i="0" u="none" strike="noStrike" cap="none" normalizeH="0" baseline="0" smtClean="0">
                  <a:ln>
                    <a:noFill/>
                  </a:ln>
                  <a:solidFill>
                    <a:srgbClr val="FF2700"/>
                  </a:solidFill>
                  <a:effectLst/>
                  <a:latin typeface="Arial" pitchFamily="34" charset="0"/>
                  <a:cs typeface="Arial" pitchFamily="34" charset="0"/>
                </a:rPr>
                <a:t>oggle Color </a:t>
              </a:r>
              <a:endParaRPr kumimoji="0" lang="fr-FR" alt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8"/>
            <p:cNvSpPr>
              <a:spLocks noChangeArrowheads="1"/>
            </p:cNvSpPr>
            <p:nvPr/>
          </p:nvSpPr>
          <p:spPr bwMode="auto">
            <a:xfrm>
              <a:off x="444" y="466"/>
              <a:ext cx="421"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400" b="0" i="0" u="none" strike="noStrike" cap="none" normalizeH="0" baseline="0" smtClean="0">
                  <a:ln>
                    <a:noFill/>
                  </a:ln>
                  <a:solidFill>
                    <a:srgbClr val="FF2700"/>
                  </a:solidFill>
                  <a:effectLst/>
                  <a:latin typeface="Arial" pitchFamily="34" charset="0"/>
                  <a:cs typeface="Arial" pitchFamily="34" charset="0"/>
                </a:rPr>
                <a:t>Legend</a:t>
              </a:r>
              <a:endParaRPr kumimoji="0" lang="fr-FR" alt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9"/>
            <p:cNvSpPr>
              <a:spLocks noChangeArrowheads="1"/>
            </p:cNvSpPr>
            <p:nvPr/>
          </p:nvSpPr>
          <p:spPr bwMode="auto">
            <a:xfrm>
              <a:off x="2220" y="353"/>
              <a:ext cx="452"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400" b="0" i="0" u="none" strike="noStrike" cap="none" normalizeH="0" baseline="0" smtClean="0">
                  <a:ln>
                    <a:noFill/>
                  </a:ln>
                  <a:solidFill>
                    <a:srgbClr val="FF2700"/>
                  </a:solidFill>
                  <a:effectLst/>
                  <a:latin typeface="Arial" pitchFamily="34" charset="0"/>
                  <a:cs typeface="Arial" pitchFamily="34" charset="0"/>
                </a:rPr>
                <a:t>Mapped</a:t>
              </a:r>
              <a:endParaRPr kumimoji="0" lang="fr-FR" alt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10"/>
            <p:cNvSpPr>
              <a:spLocks noChangeArrowheads="1"/>
            </p:cNvSpPr>
            <p:nvPr/>
          </p:nvSpPr>
          <p:spPr bwMode="auto">
            <a:xfrm>
              <a:off x="2217" y="466"/>
              <a:ext cx="459"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400" b="0" i="0" u="none" strike="noStrike" cap="none" normalizeH="0" baseline="0" dirty="0" smtClean="0">
                  <a:ln>
                    <a:noFill/>
                  </a:ln>
                  <a:solidFill>
                    <a:srgbClr val="FF2700"/>
                  </a:solidFill>
                  <a:effectLst/>
                  <a:latin typeface="Arial" pitchFamily="34" charset="0"/>
                  <a:cs typeface="Arial" pitchFamily="34" charset="0"/>
                </a:rPr>
                <a:t>Variable</a:t>
              </a:r>
              <a:endParaRPr kumimoji="0" lang="fr-FR"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Rectangle 11"/>
            <p:cNvSpPr>
              <a:spLocks noChangeArrowheads="1"/>
            </p:cNvSpPr>
            <p:nvPr/>
          </p:nvSpPr>
          <p:spPr bwMode="auto">
            <a:xfrm>
              <a:off x="4356" y="466"/>
              <a:ext cx="806"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400" b="0" i="0" u="none" strike="noStrike" cap="none" normalizeH="0" baseline="0" smtClean="0">
                  <a:ln>
                    <a:noFill/>
                  </a:ln>
                  <a:solidFill>
                    <a:srgbClr val="FF2700"/>
                  </a:solidFill>
                  <a:effectLst/>
                  <a:latin typeface="Arial" pitchFamily="34" charset="0"/>
                  <a:cs typeface="Arial" pitchFamily="34" charset="0"/>
                </a:rPr>
                <a:t>Representation</a:t>
              </a:r>
              <a:endParaRPr kumimoji="0" lang="fr-FR" alt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12"/>
            <p:cNvSpPr>
              <a:spLocks noChangeArrowheads="1"/>
            </p:cNvSpPr>
            <p:nvPr/>
          </p:nvSpPr>
          <p:spPr bwMode="auto">
            <a:xfrm>
              <a:off x="3350" y="353"/>
              <a:ext cx="124"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400" b="0" i="0" u="none" strike="noStrike" cap="none" normalizeH="0" baseline="0" smtClean="0">
                  <a:ln>
                    <a:noFill/>
                  </a:ln>
                  <a:solidFill>
                    <a:srgbClr val="FF2700"/>
                  </a:solidFill>
                  <a:effectLst/>
                  <a:latin typeface="Arial" pitchFamily="34" charset="0"/>
                  <a:cs typeface="Arial" pitchFamily="34" charset="0"/>
                </a:rPr>
                <a:t>V</a:t>
              </a:r>
              <a:endParaRPr kumimoji="0" lang="fr-FR" alt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13"/>
            <p:cNvSpPr>
              <a:spLocks noChangeArrowheads="1"/>
            </p:cNvSpPr>
            <p:nvPr/>
          </p:nvSpPr>
          <p:spPr bwMode="auto">
            <a:xfrm>
              <a:off x="3419" y="353"/>
              <a:ext cx="297"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400" b="0" i="0" u="none" strike="noStrike" cap="none" normalizeH="0" baseline="0" smtClean="0">
                  <a:ln>
                    <a:noFill/>
                  </a:ln>
                  <a:solidFill>
                    <a:srgbClr val="FF2700"/>
                  </a:solidFill>
                  <a:effectLst/>
                  <a:latin typeface="Arial" pitchFamily="34" charset="0"/>
                  <a:cs typeface="Arial" pitchFamily="34" charset="0"/>
                </a:rPr>
                <a:t>ector</a:t>
              </a:r>
              <a:endParaRPr kumimoji="0" lang="fr-FR" alt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14"/>
            <p:cNvSpPr>
              <a:spLocks noChangeArrowheads="1"/>
            </p:cNvSpPr>
            <p:nvPr/>
          </p:nvSpPr>
          <p:spPr bwMode="auto">
            <a:xfrm>
              <a:off x="3219" y="466"/>
              <a:ext cx="628"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400" b="0" i="0" u="none" strike="noStrike" cap="none" normalizeH="0" baseline="0" smtClean="0">
                  <a:ln>
                    <a:noFill/>
                  </a:ln>
                  <a:solidFill>
                    <a:srgbClr val="FF2700"/>
                  </a:solidFill>
                  <a:effectLst/>
                  <a:latin typeface="Arial" pitchFamily="34" charset="0"/>
                  <a:cs typeface="Arial" pitchFamily="34" charset="0"/>
                </a:rPr>
                <a:t>Component</a:t>
              </a:r>
              <a:endParaRPr kumimoji="0" lang="fr-FR" alt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15"/>
            <p:cNvSpPr>
              <a:spLocks noChangeArrowheads="1"/>
            </p:cNvSpPr>
            <p:nvPr/>
          </p:nvSpPr>
          <p:spPr bwMode="auto">
            <a:xfrm>
              <a:off x="775" y="977"/>
              <a:ext cx="242"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400" b="0" i="0" u="none" strike="noStrike" cap="none" normalizeH="0" baseline="0" dirty="0" smtClean="0">
                  <a:ln>
                    <a:noFill/>
                  </a:ln>
                  <a:solidFill>
                    <a:srgbClr val="FF2700"/>
                  </a:solidFill>
                  <a:effectLst/>
                  <a:latin typeface="Arial" pitchFamily="34" charset="0"/>
                  <a:cs typeface="Arial" pitchFamily="34" charset="0"/>
                </a:rPr>
                <a:t>Edit</a:t>
              </a:r>
              <a:endParaRPr kumimoji="0" lang="fr-FR"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5" name="Rectangle 16"/>
            <p:cNvSpPr>
              <a:spLocks noChangeArrowheads="1"/>
            </p:cNvSpPr>
            <p:nvPr/>
          </p:nvSpPr>
          <p:spPr bwMode="auto">
            <a:xfrm>
              <a:off x="709" y="1089"/>
              <a:ext cx="373"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400" b="0" i="0" u="none" strike="noStrike" cap="none" normalizeH="0" baseline="0" dirty="0" err="1" smtClean="0">
                  <a:ln>
                    <a:noFill/>
                  </a:ln>
                  <a:solidFill>
                    <a:srgbClr val="FF2700"/>
                  </a:solidFill>
                  <a:effectLst/>
                  <a:latin typeface="Arial" pitchFamily="34" charset="0"/>
                  <a:cs typeface="Arial" pitchFamily="34" charset="0"/>
                </a:rPr>
                <a:t>Colors</a:t>
              </a:r>
              <a:endParaRPr kumimoji="0" lang="fr-FR"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6" name="Rectangle 17"/>
            <p:cNvSpPr>
              <a:spLocks noChangeArrowheads="1"/>
            </p:cNvSpPr>
            <p:nvPr/>
          </p:nvSpPr>
          <p:spPr bwMode="auto">
            <a:xfrm>
              <a:off x="1002" y="353"/>
              <a:ext cx="689"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400" b="0" i="0" u="none" strike="noStrike" cap="none" normalizeH="0" baseline="0" smtClean="0">
                  <a:ln>
                    <a:noFill/>
                  </a:ln>
                  <a:solidFill>
                    <a:srgbClr val="FF2700"/>
                  </a:solidFill>
                  <a:effectLst/>
                  <a:latin typeface="Arial" pitchFamily="34" charset="0"/>
                  <a:cs typeface="Arial" pitchFamily="34" charset="0"/>
                </a:rPr>
                <a:t>Reset Scalar</a:t>
              </a:r>
              <a:endParaRPr kumimoji="0" lang="fr-FR" alt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Rectangle 18"/>
            <p:cNvSpPr>
              <a:spLocks noChangeArrowheads="1"/>
            </p:cNvSpPr>
            <p:nvPr/>
          </p:nvSpPr>
          <p:spPr bwMode="auto">
            <a:xfrm>
              <a:off x="1157" y="466"/>
              <a:ext cx="379"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400" b="0" i="0" u="none" strike="noStrike" cap="none" normalizeH="0" baseline="0" smtClean="0">
                  <a:ln>
                    <a:noFill/>
                  </a:ln>
                  <a:solidFill>
                    <a:srgbClr val="FF2700"/>
                  </a:solidFill>
                  <a:effectLst/>
                  <a:latin typeface="Arial" pitchFamily="34" charset="0"/>
                  <a:cs typeface="Arial" pitchFamily="34" charset="0"/>
                </a:rPr>
                <a:t>Range</a:t>
              </a:r>
              <a:endParaRPr kumimoji="0" lang="fr-FR" alt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18" name="Freeform 19"/>
            <p:cNvSpPr>
              <a:spLocks/>
            </p:cNvSpPr>
            <p:nvPr/>
          </p:nvSpPr>
          <p:spPr bwMode="auto">
            <a:xfrm>
              <a:off x="578" y="591"/>
              <a:ext cx="52" cy="144"/>
            </a:xfrm>
            <a:custGeom>
              <a:avLst/>
              <a:gdLst>
                <a:gd name="T0" fmla="*/ 88 w 88"/>
                <a:gd name="T1" fmla="*/ 0 h 239"/>
                <a:gd name="T2" fmla="*/ 88 w 88"/>
                <a:gd name="T3" fmla="*/ 0 h 239"/>
                <a:gd name="T4" fmla="*/ 0 w 88"/>
                <a:gd name="T5" fmla="*/ 239 h 239"/>
              </a:gdLst>
              <a:ahLst/>
              <a:cxnLst>
                <a:cxn ang="0">
                  <a:pos x="T0" y="T1"/>
                </a:cxn>
                <a:cxn ang="0">
                  <a:pos x="T2" y="T3"/>
                </a:cxn>
                <a:cxn ang="0">
                  <a:pos x="T4" y="T5"/>
                </a:cxn>
              </a:cxnLst>
              <a:rect l="0" t="0" r="r" b="b"/>
              <a:pathLst>
                <a:path w="88" h="239">
                  <a:moveTo>
                    <a:pt x="88" y="0"/>
                  </a:moveTo>
                  <a:lnTo>
                    <a:pt x="88" y="0"/>
                  </a:lnTo>
                  <a:lnTo>
                    <a:pt x="0" y="239"/>
                  </a:lnTo>
                </a:path>
              </a:pathLst>
            </a:custGeom>
            <a:noFill/>
            <a:ln w="12700" cap="flat">
              <a:solidFill>
                <a:srgbClr val="FF27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9" name="Freeform 20"/>
            <p:cNvSpPr>
              <a:spLocks/>
            </p:cNvSpPr>
            <p:nvPr/>
          </p:nvSpPr>
          <p:spPr bwMode="auto">
            <a:xfrm>
              <a:off x="871" y="836"/>
              <a:ext cx="0" cy="145"/>
            </a:xfrm>
            <a:custGeom>
              <a:avLst/>
              <a:gdLst>
                <a:gd name="T0" fmla="*/ 240 h 240"/>
                <a:gd name="T1" fmla="*/ 240 h 240"/>
                <a:gd name="T2" fmla="*/ 0 h 240"/>
              </a:gdLst>
              <a:ahLst/>
              <a:cxnLst>
                <a:cxn ang="0">
                  <a:pos x="0" y="T0"/>
                </a:cxn>
                <a:cxn ang="0">
                  <a:pos x="0" y="T1"/>
                </a:cxn>
                <a:cxn ang="0">
                  <a:pos x="0" y="T2"/>
                </a:cxn>
              </a:cxnLst>
              <a:rect l="0" t="0" r="r" b="b"/>
              <a:pathLst>
                <a:path h="240">
                  <a:moveTo>
                    <a:pt x="0" y="240"/>
                  </a:moveTo>
                  <a:lnTo>
                    <a:pt x="0" y="240"/>
                  </a:lnTo>
                  <a:lnTo>
                    <a:pt x="0" y="0"/>
                  </a:lnTo>
                </a:path>
              </a:pathLst>
            </a:custGeom>
            <a:noFill/>
            <a:ln w="12700" cap="flat">
              <a:solidFill>
                <a:srgbClr val="FF27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0" name="Freeform 21"/>
            <p:cNvSpPr>
              <a:spLocks/>
            </p:cNvSpPr>
            <p:nvPr/>
          </p:nvSpPr>
          <p:spPr bwMode="auto">
            <a:xfrm>
              <a:off x="1207" y="591"/>
              <a:ext cx="47" cy="142"/>
            </a:xfrm>
            <a:custGeom>
              <a:avLst/>
              <a:gdLst>
                <a:gd name="T0" fmla="*/ 78 w 78"/>
                <a:gd name="T1" fmla="*/ 0 h 235"/>
                <a:gd name="T2" fmla="*/ 78 w 78"/>
                <a:gd name="T3" fmla="*/ 0 h 235"/>
                <a:gd name="T4" fmla="*/ 0 w 78"/>
                <a:gd name="T5" fmla="*/ 235 h 235"/>
              </a:gdLst>
              <a:ahLst/>
              <a:cxnLst>
                <a:cxn ang="0">
                  <a:pos x="T0" y="T1"/>
                </a:cxn>
                <a:cxn ang="0">
                  <a:pos x="T2" y="T3"/>
                </a:cxn>
                <a:cxn ang="0">
                  <a:pos x="T4" y="T5"/>
                </a:cxn>
              </a:cxnLst>
              <a:rect l="0" t="0" r="r" b="b"/>
              <a:pathLst>
                <a:path w="78" h="235">
                  <a:moveTo>
                    <a:pt x="78" y="0"/>
                  </a:moveTo>
                  <a:lnTo>
                    <a:pt x="78" y="0"/>
                  </a:lnTo>
                  <a:lnTo>
                    <a:pt x="0" y="235"/>
                  </a:lnTo>
                </a:path>
              </a:pathLst>
            </a:custGeom>
            <a:noFill/>
            <a:ln w="12700" cap="flat">
              <a:solidFill>
                <a:srgbClr val="FF27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1" name="Freeform 22"/>
            <p:cNvSpPr>
              <a:spLocks/>
            </p:cNvSpPr>
            <p:nvPr/>
          </p:nvSpPr>
          <p:spPr bwMode="auto">
            <a:xfrm>
              <a:off x="2422" y="591"/>
              <a:ext cx="0" cy="142"/>
            </a:xfrm>
            <a:custGeom>
              <a:avLst/>
              <a:gdLst>
                <a:gd name="T0" fmla="*/ 0 h 235"/>
                <a:gd name="T1" fmla="*/ 0 h 235"/>
                <a:gd name="T2" fmla="*/ 235 h 235"/>
              </a:gdLst>
              <a:ahLst/>
              <a:cxnLst>
                <a:cxn ang="0">
                  <a:pos x="0" y="T0"/>
                </a:cxn>
                <a:cxn ang="0">
                  <a:pos x="0" y="T1"/>
                </a:cxn>
                <a:cxn ang="0">
                  <a:pos x="0" y="T2"/>
                </a:cxn>
              </a:cxnLst>
              <a:rect l="0" t="0" r="r" b="b"/>
              <a:pathLst>
                <a:path h="235">
                  <a:moveTo>
                    <a:pt x="0" y="0"/>
                  </a:moveTo>
                  <a:lnTo>
                    <a:pt x="0" y="0"/>
                  </a:lnTo>
                  <a:lnTo>
                    <a:pt x="0" y="235"/>
                  </a:lnTo>
                </a:path>
              </a:pathLst>
            </a:custGeom>
            <a:noFill/>
            <a:ln w="12700" cap="flat">
              <a:solidFill>
                <a:srgbClr val="FF27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2" name="Freeform 23"/>
            <p:cNvSpPr>
              <a:spLocks/>
            </p:cNvSpPr>
            <p:nvPr/>
          </p:nvSpPr>
          <p:spPr bwMode="auto">
            <a:xfrm>
              <a:off x="3508" y="591"/>
              <a:ext cx="1" cy="142"/>
            </a:xfrm>
            <a:custGeom>
              <a:avLst/>
              <a:gdLst>
                <a:gd name="T0" fmla="*/ 2 w 2"/>
                <a:gd name="T1" fmla="*/ 0 h 235"/>
                <a:gd name="T2" fmla="*/ 2 w 2"/>
                <a:gd name="T3" fmla="*/ 0 h 235"/>
                <a:gd name="T4" fmla="*/ 0 w 2"/>
                <a:gd name="T5" fmla="*/ 235 h 235"/>
              </a:gdLst>
              <a:ahLst/>
              <a:cxnLst>
                <a:cxn ang="0">
                  <a:pos x="T0" y="T1"/>
                </a:cxn>
                <a:cxn ang="0">
                  <a:pos x="T2" y="T3"/>
                </a:cxn>
                <a:cxn ang="0">
                  <a:pos x="T4" y="T5"/>
                </a:cxn>
              </a:cxnLst>
              <a:rect l="0" t="0" r="r" b="b"/>
              <a:pathLst>
                <a:path w="2" h="235">
                  <a:moveTo>
                    <a:pt x="2" y="0"/>
                  </a:moveTo>
                  <a:lnTo>
                    <a:pt x="2" y="0"/>
                  </a:lnTo>
                  <a:lnTo>
                    <a:pt x="0" y="235"/>
                  </a:lnTo>
                </a:path>
              </a:pathLst>
            </a:custGeom>
            <a:noFill/>
            <a:ln w="12700" cap="flat">
              <a:solidFill>
                <a:srgbClr val="FF27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3" name="Freeform 24"/>
            <p:cNvSpPr>
              <a:spLocks/>
            </p:cNvSpPr>
            <p:nvPr/>
          </p:nvSpPr>
          <p:spPr bwMode="auto">
            <a:xfrm>
              <a:off x="4734" y="591"/>
              <a:ext cx="3" cy="142"/>
            </a:xfrm>
            <a:custGeom>
              <a:avLst/>
              <a:gdLst>
                <a:gd name="T0" fmla="*/ 4 w 4"/>
                <a:gd name="T1" fmla="*/ 0 h 235"/>
                <a:gd name="T2" fmla="*/ 4 w 4"/>
                <a:gd name="T3" fmla="*/ 0 h 235"/>
                <a:gd name="T4" fmla="*/ 0 w 4"/>
                <a:gd name="T5" fmla="*/ 235 h 235"/>
              </a:gdLst>
              <a:ahLst/>
              <a:cxnLst>
                <a:cxn ang="0">
                  <a:pos x="T0" y="T1"/>
                </a:cxn>
                <a:cxn ang="0">
                  <a:pos x="T2" y="T3"/>
                </a:cxn>
                <a:cxn ang="0">
                  <a:pos x="T4" y="T5"/>
                </a:cxn>
              </a:cxnLst>
              <a:rect l="0" t="0" r="r" b="b"/>
              <a:pathLst>
                <a:path w="4" h="235">
                  <a:moveTo>
                    <a:pt x="4" y="0"/>
                  </a:moveTo>
                  <a:lnTo>
                    <a:pt x="4" y="0"/>
                  </a:lnTo>
                  <a:lnTo>
                    <a:pt x="0" y="235"/>
                  </a:lnTo>
                </a:path>
              </a:pathLst>
            </a:custGeom>
            <a:noFill/>
            <a:ln w="12700" cap="flat">
              <a:solidFill>
                <a:srgbClr val="FF27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4" name="Rectangle 25"/>
            <p:cNvSpPr>
              <a:spLocks noChangeArrowheads="1"/>
            </p:cNvSpPr>
            <p:nvPr/>
          </p:nvSpPr>
          <p:spPr bwMode="auto">
            <a:xfrm>
              <a:off x="1195" y="977"/>
              <a:ext cx="784"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400" b="0" i="0" u="none" strike="noStrike" cap="none" normalizeH="0" baseline="0" dirty="0" smtClean="0">
                  <a:ln>
                    <a:noFill/>
                  </a:ln>
                  <a:solidFill>
                    <a:srgbClr val="FF2700"/>
                  </a:solidFill>
                  <a:effectLst/>
                  <a:latin typeface="Arial" pitchFamily="34" charset="0"/>
                  <a:cs typeface="Arial" pitchFamily="34" charset="0"/>
                </a:rPr>
                <a:t>Custom </a:t>
              </a:r>
              <a:r>
                <a:rPr kumimoji="0" lang="fr-FR" altLang="fr-FR" sz="1400" b="0" i="0" u="none" strike="noStrike" cap="none" normalizeH="0" baseline="0" dirty="0" err="1" smtClean="0">
                  <a:ln>
                    <a:noFill/>
                  </a:ln>
                  <a:solidFill>
                    <a:srgbClr val="FF2700"/>
                  </a:solidFill>
                  <a:effectLst/>
                  <a:latin typeface="Arial" pitchFamily="34" charset="0"/>
                  <a:cs typeface="Arial" pitchFamily="34" charset="0"/>
                </a:rPr>
                <a:t>Scalar</a:t>
              </a:r>
              <a:endParaRPr kumimoji="0" lang="fr-FR"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5" name="Rectangle 26"/>
            <p:cNvSpPr>
              <a:spLocks noChangeArrowheads="1"/>
            </p:cNvSpPr>
            <p:nvPr/>
          </p:nvSpPr>
          <p:spPr bwMode="auto">
            <a:xfrm>
              <a:off x="1398" y="1089"/>
              <a:ext cx="379"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400" b="0" i="0" u="none" strike="noStrike" cap="none" normalizeH="0" baseline="0" dirty="0" smtClean="0">
                  <a:ln>
                    <a:noFill/>
                  </a:ln>
                  <a:solidFill>
                    <a:srgbClr val="FF2700"/>
                  </a:solidFill>
                  <a:effectLst/>
                  <a:latin typeface="Arial" pitchFamily="34" charset="0"/>
                  <a:cs typeface="Arial" pitchFamily="34" charset="0"/>
                </a:rPr>
                <a:t>Range</a:t>
              </a:r>
              <a:endParaRPr kumimoji="0" lang="fr-FR"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6" name="Freeform 27"/>
            <p:cNvSpPr>
              <a:spLocks/>
            </p:cNvSpPr>
            <p:nvPr/>
          </p:nvSpPr>
          <p:spPr bwMode="auto">
            <a:xfrm flipH="1">
              <a:off x="1548" y="927"/>
              <a:ext cx="29" cy="73"/>
            </a:xfrm>
            <a:custGeom>
              <a:avLst/>
              <a:gdLst>
                <a:gd name="T0" fmla="*/ 240 h 240"/>
                <a:gd name="T1" fmla="*/ 240 h 240"/>
                <a:gd name="T2" fmla="*/ 0 h 240"/>
              </a:gdLst>
              <a:ahLst/>
              <a:cxnLst>
                <a:cxn ang="0">
                  <a:pos x="0" y="T0"/>
                </a:cxn>
                <a:cxn ang="0">
                  <a:pos x="0" y="T1"/>
                </a:cxn>
                <a:cxn ang="0">
                  <a:pos x="0" y="T2"/>
                </a:cxn>
              </a:cxnLst>
              <a:rect l="0" t="0" r="r" b="b"/>
              <a:pathLst>
                <a:path h="240">
                  <a:moveTo>
                    <a:pt x="0" y="240"/>
                  </a:moveTo>
                  <a:lnTo>
                    <a:pt x="0" y="240"/>
                  </a:lnTo>
                  <a:lnTo>
                    <a:pt x="0" y="0"/>
                  </a:lnTo>
                </a:path>
              </a:pathLst>
            </a:custGeom>
            <a:noFill/>
            <a:ln w="12700" cap="flat">
              <a:solidFill>
                <a:srgbClr val="FF27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sp>
        <p:nvSpPr>
          <p:cNvPr id="36" name="Freeform 27"/>
          <p:cNvSpPr>
            <a:spLocks/>
          </p:cNvSpPr>
          <p:nvPr/>
        </p:nvSpPr>
        <p:spPr bwMode="auto">
          <a:xfrm rot="2710627" flipH="1">
            <a:off x="2698435" y="1674294"/>
            <a:ext cx="45719" cy="99260"/>
          </a:xfrm>
          <a:custGeom>
            <a:avLst/>
            <a:gdLst>
              <a:gd name="T0" fmla="*/ 240 h 240"/>
              <a:gd name="T1" fmla="*/ 240 h 240"/>
              <a:gd name="T2" fmla="*/ 0 h 240"/>
            </a:gdLst>
            <a:ahLst/>
            <a:cxnLst>
              <a:cxn ang="0">
                <a:pos x="0" y="T0"/>
              </a:cxn>
              <a:cxn ang="0">
                <a:pos x="0" y="T1"/>
              </a:cxn>
              <a:cxn ang="0">
                <a:pos x="0" y="T2"/>
              </a:cxn>
            </a:cxnLst>
            <a:rect l="0" t="0" r="r" b="b"/>
            <a:pathLst>
              <a:path h="240">
                <a:moveTo>
                  <a:pt x="0" y="240"/>
                </a:moveTo>
                <a:lnTo>
                  <a:pt x="0" y="240"/>
                </a:lnTo>
                <a:lnTo>
                  <a:pt x="0" y="0"/>
                </a:lnTo>
              </a:path>
            </a:pathLst>
          </a:custGeom>
          <a:noFill/>
          <a:ln w="12700" cap="flat">
            <a:solidFill>
              <a:srgbClr val="FF27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7" name="Freeform 27"/>
          <p:cNvSpPr>
            <a:spLocks/>
          </p:cNvSpPr>
          <p:nvPr/>
        </p:nvSpPr>
        <p:spPr bwMode="auto">
          <a:xfrm rot="18892164" flipH="1">
            <a:off x="2066633" y="1770492"/>
            <a:ext cx="302490" cy="138802"/>
          </a:xfrm>
          <a:custGeom>
            <a:avLst/>
            <a:gdLst>
              <a:gd name="T0" fmla="*/ 240 h 240"/>
              <a:gd name="T1" fmla="*/ 240 h 240"/>
              <a:gd name="T2" fmla="*/ 0 h 240"/>
            </a:gdLst>
            <a:ahLst/>
            <a:cxnLst>
              <a:cxn ang="0">
                <a:pos x="0" y="T0"/>
              </a:cxn>
              <a:cxn ang="0">
                <a:pos x="0" y="T1"/>
              </a:cxn>
              <a:cxn ang="0">
                <a:pos x="0" y="T2"/>
              </a:cxn>
            </a:cxnLst>
            <a:rect l="0" t="0" r="r" b="b"/>
            <a:pathLst>
              <a:path h="240">
                <a:moveTo>
                  <a:pt x="0" y="240"/>
                </a:moveTo>
                <a:lnTo>
                  <a:pt x="0" y="240"/>
                </a:lnTo>
                <a:lnTo>
                  <a:pt x="0" y="0"/>
                </a:lnTo>
              </a:path>
            </a:pathLst>
          </a:custGeom>
          <a:noFill/>
          <a:ln w="12700" cap="flat">
            <a:solidFill>
              <a:srgbClr val="FF27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781862710"/>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r>
              <a:rPr lang="en-US" smtClean="0">
                <a:ea typeface="ＭＳ Ｐゴシック" pitchFamily="-107" charset="-128"/>
              </a:rPr>
              <a:t>Geometry Representations</a:t>
            </a:r>
          </a:p>
        </p:txBody>
      </p:sp>
      <p:pic>
        <p:nvPicPr>
          <p:cNvPr id="68611" name="Picture 4" descr="Rep"/>
          <p:cNvPicPr>
            <a:picLocks noChangeAspect="1" noChangeArrowheads="1"/>
          </p:cNvPicPr>
          <p:nvPr/>
        </p:nvPicPr>
        <p:blipFill>
          <a:blip r:embed="rId3"/>
          <a:srcRect/>
          <a:stretch>
            <a:fillRect/>
          </a:stretch>
        </p:blipFill>
        <p:spPr bwMode="auto">
          <a:xfrm>
            <a:off x="73026" y="1428750"/>
            <a:ext cx="1755775" cy="2053829"/>
          </a:xfrm>
          <a:prstGeom prst="rect">
            <a:avLst/>
          </a:prstGeom>
          <a:noFill/>
          <a:ln w="9525">
            <a:noFill/>
            <a:miter lim="800000"/>
            <a:headEnd/>
            <a:tailEnd/>
          </a:ln>
        </p:spPr>
      </p:pic>
      <p:sp>
        <p:nvSpPr>
          <p:cNvPr id="68612" name="Text Box 9"/>
          <p:cNvSpPr txBox="1">
            <a:spLocks noChangeArrowheads="1"/>
          </p:cNvSpPr>
          <p:nvPr/>
        </p:nvSpPr>
        <p:spPr bwMode="auto">
          <a:xfrm>
            <a:off x="537979" y="3509963"/>
            <a:ext cx="825867" cy="369332"/>
          </a:xfrm>
          <a:prstGeom prst="rect">
            <a:avLst/>
          </a:prstGeom>
          <a:noFill/>
          <a:ln w="12700">
            <a:noFill/>
            <a:miter lim="800000"/>
            <a:headEnd/>
            <a:tailEnd/>
          </a:ln>
        </p:spPr>
        <p:txBody>
          <a:bodyPr wrap="none">
            <a:spAutoFit/>
          </a:bodyPr>
          <a:lstStyle/>
          <a:p>
            <a:pPr algn="ctr"/>
            <a:r>
              <a:rPr lang="en-US"/>
              <a:t>Points</a:t>
            </a:r>
          </a:p>
        </p:txBody>
      </p:sp>
      <p:pic>
        <p:nvPicPr>
          <p:cNvPr id="68613" name="Picture 5" descr="Rep"/>
          <p:cNvPicPr>
            <a:picLocks noChangeAspect="1" noChangeArrowheads="1"/>
          </p:cNvPicPr>
          <p:nvPr/>
        </p:nvPicPr>
        <p:blipFill>
          <a:blip r:embed="rId4"/>
          <a:srcRect/>
          <a:stretch>
            <a:fillRect/>
          </a:stretch>
        </p:blipFill>
        <p:spPr bwMode="auto">
          <a:xfrm>
            <a:off x="1882776" y="1428750"/>
            <a:ext cx="1755775" cy="2053829"/>
          </a:xfrm>
          <a:prstGeom prst="rect">
            <a:avLst/>
          </a:prstGeom>
          <a:noFill/>
          <a:ln w="9525">
            <a:noFill/>
            <a:miter lim="800000"/>
            <a:headEnd/>
            <a:tailEnd/>
          </a:ln>
        </p:spPr>
      </p:pic>
      <p:sp>
        <p:nvSpPr>
          <p:cNvPr id="68614" name="Text Box 10"/>
          <p:cNvSpPr txBox="1">
            <a:spLocks noChangeArrowheads="1"/>
          </p:cNvSpPr>
          <p:nvPr/>
        </p:nvSpPr>
        <p:spPr bwMode="auto">
          <a:xfrm>
            <a:off x="2136927" y="3509963"/>
            <a:ext cx="1249060" cy="369332"/>
          </a:xfrm>
          <a:prstGeom prst="rect">
            <a:avLst/>
          </a:prstGeom>
          <a:noFill/>
          <a:ln w="12700">
            <a:noFill/>
            <a:miter lim="800000"/>
            <a:headEnd/>
            <a:tailEnd/>
          </a:ln>
        </p:spPr>
        <p:txBody>
          <a:bodyPr wrap="none">
            <a:spAutoFit/>
          </a:bodyPr>
          <a:lstStyle/>
          <a:p>
            <a:pPr algn="ctr"/>
            <a:r>
              <a:rPr lang="en-US"/>
              <a:t>Wireframe</a:t>
            </a:r>
          </a:p>
        </p:txBody>
      </p:sp>
      <p:pic>
        <p:nvPicPr>
          <p:cNvPr id="68615" name="Picture 6" descr="Rep"/>
          <p:cNvPicPr>
            <a:picLocks noChangeAspect="1" noChangeArrowheads="1"/>
          </p:cNvPicPr>
          <p:nvPr/>
        </p:nvPicPr>
        <p:blipFill>
          <a:blip r:embed="rId5"/>
          <a:srcRect/>
          <a:stretch>
            <a:fillRect/>
          </a:stretch>
        </p:blipFill>
        <p:spPr bwMode="auto">
          <a:xfrm>
            <a:off x="3692526" y="1428750"/>
            <a:ext cx="1755775" cy="2056210"/>
          </a:xfrm>
          <a:prstGeom prst="rect">
            <a:avLst/>
          </a:prstGeom>
          <a:noFill/>
          <a:ln w="9525">
            <a:noFill/>
            <a:miter lim="800000"/>
            <a:headEnd/>
            <a:tailEnd/>
          </a:ln>
        </p:spPr>
      </p:pic>
      <p:sp>
        <p:nvSpPr>
          <p:cNvPr id="68616" name="Text Box 11"/>
          <p:cNvSpPr txBox="1">
            <a:spLocks noChangeArrowheads="1"/>
          </p:cNvSpPr>
          <p:nvPr/>
        </p:nvSpPr>
        <p:spPr bwMode="auto">
          <a:xfrm>
            <a:off x="4080536" y="3509963"/>
            <a:ext cx="979755" cy="369332"/>
          </a:xfrm>
          <a:prstGeom prst="rect">
            <a:avLst/>
          </a:prstGeom>
          <a:noFill/>
          <a:ln w="12700">
            <a:noFill/>
            <a:miter lim="800000"/>
            <a:headEnd/>
            <a:tailEnd/>
          </a:ln>
        </p:spPr>
        <p:txBody>
          <a:bodyPr wrap="none">
            <a:spAutoFit/>
          </a:bodyPr>
          <a:lstStyle/>
          <a:p>
            <a:pPr algn="ctr"/>
            <a:r>
              <a:rPr lang="en-US"/>
              <a:t>Surface</a:t>
            </a:r>
          </a:p>
        </p:txBody>
      </p:sp>
      <p:pic>
        <p:nvPicPr>
          <p:cNvPr id="68617" name="Picture 7" descr="Rep"/>
          <p:cNvPicPr>
            <a:picLocks noChangeAspect="1" noChangeArrowheads="1"/>
          </p:cNvPicPr>
          <p:nvPr/>
        </p:nvPicPr>
        <p:blipFill>
          <a:blip r:embed="rId6"/>
          <a:srcRect/>
          <a:stretch>
            <a:fillRect/>
          </a:stretch>
        </p:blipFill>
        <p:spPr bwMode="auto">
          <a:xfrm>
            <a:off x="5502276" y="1428750"/>
            <a:ext cx="1755775" cy="2056210"/>
          </a:xfrm>
          <a:prstGeom prst="rect">
            <a:avLst/>
          </a:prstGeom>
          <a:noFill/>
          <a:ln w="9525">
            <a:noFill/>
            <a:miter lim="800000"/>
            <a:headEnd/>
            <a:tailEnd/>
          </a:ln>
        </p:spPr>
      </p:pic>
      <p:sp>
        <p:nvSpPr>
          <p:cNvPr id="68618" name="Text Box 12"/>
          <p:cNvSpPr txBox="1">
            <a:spLocks noChangeArrowheads="1"/>
          </p:cNvSpPr>
          <p:nvPr/>
        </p:nvSpPr>
        <p:spPr bwMode="auto">
          <a:xfrm>
            <a:off x="5724367" y="3509963"/>
            <a:ext cx="1313180" cy="646331"/>
          </a:xfrm>
          <a:prstGeom prst="rect">
            <a:avLst/>
          </a:prstGeom>
          <a:noFill/>
          <a:ln w="12700">
            <a:noFill/>
            <a:miter lim="800000"/>
            <a:headEnd/>
            <a:tailEnd/>
          </a:ln>
        </p:spPr>
        <p:txBody>
          <a:bodyPr wrap="none">
            <a:spAutoFit/>
          </a:bodyPr>
          <a:lstStyle/>
          <a:p>
            <a:pPr algn="ctr"/>
            <a:r>
              <a:rPr lang="en-US"/>
              <a:t>Surface</a:t>
            </a:r>
          </a:p>
          <a:p>
            <a:pPr algn="ctr"/>
            <a:r>
              <a:rPr lang="en-US"/>
              <a:t>with Edges</a:t>
            </a:r>
          </a:p>
        </p:txBody>
      </p:sp>
      <p:pic>
        <p:nvPicPr>
          <p:cNvPr id="68619" name="Picture 8" descr="Rep"/>
          <p:cNvPicPr>
            <a:picLocks noChangeAspect="1" noChangeArrowheads="1"/>
          </p:cNvPicPr>
          <p:nvPr/>
        </p:nvPicPr>
        <p:blipFill>
          <a:blip r:embed="rId7"/>
          <a:srcRect/>
          <a:stretch>
            <a:fillRect/>
          </a:stretch>
        </p:blipFill>
        <p:spPr bwMode="auto">
          <a:xfrm>
            <a:off x="7312026" y="1428750"/>
            <a:ext cx="1755775" cy="2056210"/>
          </a:xfrm>
          <a:prstGeom prst="rect">
            <a:avLst/>
          </a:prstGeom>
          <a:noFill/>
          <a:ln w="9525">
            <a:noFill/>
            <a:miter lim="800000"/>
            <a:headEnd/>
            <a:tailEnd/>
          </a:ln>
        </p:spPr>
      </p:pic>
      <p:sp>
        <p:nvSpPr>
          <p:cNvPr id="68620" name="Text Box 13"/>
          <p:cNvSpPr txBox="1">
            <a:spLocks noChangeArrowheads="1"/>
          </p:cNvSpPr>
          <p:nvPr/>
        </p:nvSpPr>
        <p:spPr bwMode="auto">
          <a:xfrm>
            <a:off x="7713622" y="3509963"/>
            <a:ext cx="954171" cy="369332"/>
          </a:xfrm>
          <a:prstGeom prst="rect">
            <a:avLst/>
          </a:prstGeom>
          <a:noFill/>
          <a:ln w="12700">
            <a:noFill/>
            <a:miter lim="800000"/>
            <a:headEnd/>
            <a:tailEnd/>
          </a:ln>
        </p:spPr>
        <p:txBody>
          <a:bodyPr wrap="none">
            <a:spAutoFit/>
          </a:bodyPr>
          <a:lstStyle/>
          <a:p>
            <a:pPr algn="ctr"/>
            <a:r>
              <a:rPr lang="en-US"/>
              <a:t>Volume</a:t>
            </a:r>
          </a:p>
        </p:txBody>
      </p:sp>
    </p:spTree>
    <p:extLst>
      <p:ext uri="{BB962C8B-B14F-4D97-AF65-F5344CB8AC3E}">
        <p14:creationId xmlns:p14="http://schemas.microsoft.com/office/powerpoint/2010/main" val="504906502"/>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6"/>
          <p:cNvSpPr>
            <a:spLocks noGrp="1" noChangeArrowheads="1"/>
          </p:cNvSpPr>
          <p:nvPr>
            <p:ph type="body" sz="half" idx="1"/>
          </p:nvPr>
        </p:nvSpPr>
        <p:spPr>
          <a:xfrm>
            <a:off x="1403648" y="1143000"/>
            <a:ext cx="2736304" cy="2657475"/>
          </a:xfrm>
        </p:spPr>
        <p:txBody>
          <a:bodyPr/>
          <a:lstStyle/>
          <a:p>
            <a:pPr>
              <a:lnSpc>
                <a:spcPct val="90000"/>
              </a:lnSpc>
              <a:spcBef>
                <a:spcPct val="100000"/>
              </a:spcBef>
              <a:buFontTx/>
              <a:buNone/>
            </a:pPr>
            <a:r>
              <a:rPr lang="en-US" sz="1800" dirty="0" smtClean="0">
                <a:ea typeface="ＭＳ Ｐゴシック" pitchFamily="-107" charset="-128"/>
              </a:rPr>
              <a:t>Calculator</a:t>
            </a:r>
          </a:p>
          <a:p>
            <a:pPr>
              <a:lnSpc>
                <a:spcPct val="90000"/>
              </a:lnSpc>
              <a:spcBef>
                <a:spcPct val="100000"/>
              </a:spcBef>
              <a:buFontTx/>
              <a:buNone/>
            </a:pPr>
            <a:r>
              <a:rPr lang="en-US" sz="1800" dirty="0" smtClean="0">
                <a:ea typeface="ＭＳ Ｐゴシック" pitchFamily="-107" charset="-128"/>
              </a:rPr>
              <a:t>Contour</a:t>
            </a:r>
          </a:p>
          <a:p>
            <a:pPr>
              <a:lnSpc>
                <a:spcPct val="90000"/>
              </a:lnSpc>
              <a:spcBef>
                <a:spcPct val="100000"/>
              </a:spcBef>
              <a:buFontTx/>
              <a:buNone/>
            </a:pPr>
            <a:r>
              <a:rPr lang="en-US" sz="1800" dirty="0" smtClean="0">
                <a:ea typeface="ＭＳ Ｐゴシック" pitchFamily="-107" charset="-128"/>
              </a:rPr>
              <a:t>Clip</a:t>
            </a:r>
          </a:p>
          <a:p>
            <a:pPr>
              <a:lnSpc>
                <a:spcPct val="90000"/>
              </a:lnSpc>
              <a:spcBef>
                <a:spcPct val="100000"/>
              </a:spcBef>
              <a:buFontTx/>
              <a:buNone/>
            </a:pPr>
            <a:r>
              <a:rPr lang="en-US" sz="1800" dirty="0" smtClean="0">
                <a:ea typeface="ＭＳ Ｐゴシック" pitchFamily="-107" charset="-128"/>
              </a:rPr>
              <a:t>Slice</a:t>
            </a:r>
          </a:p>
          <a:p>
            <a:pPr>
              <a:lnSpc>
                <a:spcPct val="90000"/>
              </a:lnSpc>
              <a:spcBef>
                <a:spcPct val="100000"/>
              </a:spcBef>
              <a:buFontTx/>
              <a:buNone/>
            </a:pPr>
            <a:r>
              <a:rPr lang="en-US" sz="1800" dirty="0" smtClean="0">
                <a:ea typeface="ＭＳ Ｐゴシック" pitchFamily="-107" charset="-128"/>
              </a:rPr>
              <a:t>Threshold</a:t>
            </a:r>
          </a:p>
          <a:p>
            <a:pPr>
              <a:lnSpc>
                <a:spcPct val="90000"/>
              </a:lnSpc>
              <a:spcBef>
                <a:spcPct val="100000"/>
              </a:spcBef>
              <a:buFontTx/>
              <a:buNone/>
            </a:pPr>
            <a:r>
              <a:rPr lang="en-US" sz="1800" dirty="0" smtClean="0">
                <a:ea typeface="ＭＳ Ｐゴシック" pitchFamily="-107" charset="-128"/>
              </a:rPr>
              <a:t>Extract Subset</a:t>
            </a:r>
          </a:p>
        </p:txBody>
      </p:sp>
      <p:sp>
        <p:nvSpPr>
          <p:cNvPr id="70659" name="Rectangle 2"/>
          <p:cNvSpPr>
            <a:spLocks noGrp="1" noChangeArrowheads="1"/>
          </p:cNvSpPr>
          <p:nvPr>
            <p:ph type="title"/>
          </p:nvPr>
        </p:nvSpPr>
        <p:spPr/>
        <p:txBody>
          <a:bodyPr/>
          <a:lstStyle/>
          <a:p>
            <a:r>
              <a:rPr lang="en-US" smtClean="0">
                <a:ea typeface="ＭＳ Ｐゴシック" pitchFamily="-107" charset="-128"/>
              </a:rPr>
              <a:t>Common Filters</a:t>
            </a:r>
          </a:p>
        </p:txBody>
      </p:sp>
      <p:sp>
        <p:nvSpPr>
          <p:cNvPr id="70660" name="Rectangle 7"/>
          <p:cNvSpPr>
            <a:spLocks noGrp="1" noChangeArrowheads="1"/>
          </p:cNvSpPr>
          <p:nvPr>
            <p:ph type="body" sz="half" idx="2"/>
          </p:nvPr>
        </p:nvSpPr>
        <p:spPr>
          <a:xfrm>
            <a:off x="5029200" y="1143000"/>
            <a:ext cx="2063080" cy="2657475"/>
          </a:xfrm>
        </p:spPr>
        <p:txBody>
          <a:bodyPr/>
          <a:lstStyle/>
          <a:p>
            <a:pPr>
              <a:lnSpc>
                <a:spcPct val="90000"/>
              </a:lnSpc>
              <a:spcBef>
                <a:spcPct val="100000"/>
              </a:spcBef>
              <a:buFontTx/>
              <a:buNone/>
            </a:pPr>
            <a:r>
              <a:rPr lang="en-US" sz="1800" dirty="0" smtClean="0">
                <a:ea typeface="ＭＳ Ｐゴシック" pitchFamily="-107" charset="-128"/>
              </a:rPr>
              <a:t>Glyph</a:t>
            </a:r>
          </a:p>
          <a:p>
            <a:pPr>
              <a:lnSpc>
                <a:spcPct val="90000"/>
              </a:lnSpc>
              <a:spcBef>
                <a:spcPct val="100000"/>
              </a:spcBef>
              <a:buFontTx/>
              <a:buNone/>
            </a:pPr>
            <a:r>
              <a:rPr lang="en-US" sz="1800" dirty="0" smtClean="0">
                <a:ea typeface="ＭＳ Ｐゴシック" pitchFamily="-107" charset="-128"/>
              </a:rPr>
              <a:t>Stream Tracer</a:t>
            </a:r>
          </a:p>
          <a:p>
            <a:pPr>
              <a:lnSpc>
                <a:spcPct val="90000"/>
              </a:lnSpc>
              <a:spcBef>
                <a:spcPct val="100000"/>
              </a:spcBef>
              <a:buFontTx/>
              <a:buNone/>
            </a:pPr>
            <a:r>
              <a:rPr lang="en-US" sz="1800" dirty="0" smtClean="0">
                <a:ea typeface="ＭＳ Ｐゴシック" pitchFamily="-107" charset="-128"/>
              </a:rPr>
              <a:t>Warp (vector)</a:t>
            </a:r>
          </a:p>
          <a:p>
            <a:pPr>
              <a:lnSpc>
                <a:spcPct val="90000"/>
              </a:lnSpc>
              <a:spcBef>
                <a:spcPct val="100000"/>
              </a:spcBef>
              <a:buFontTx/>
              <a:buNone/>
            </a:pPr>
            <a:r>
              <a:rPr lang="en-US" sz="1800" dirty="0" smtClean="0">
                <a:ea typeface="ＭＳ Ｐゴシック" pitchFamily="-107" charset="-128"/>
              </a:rPr>
              <a:t>Group Datasets</a:t>
            </a:r>
          </a:p>
          <a:p>
            <a:pPr>
              <a:lnSpc>
                <a:spcPct val="90000"/>
              </a:lnSpc>
              <a:spcBef>
                <a:spcPct val="100000"/>
              </a:spcBef>
              <a:buFontTx/>
              <a:buNone/>
            </a:pPr>
            <a:r>
              <a:rPr lang="en-US" sz="1800" dirty="0" smtClean="0">
                <a:ea typeface="ＭＳ Ｐゴシック" pitchFamily="-107" charset="-128"/>
              </a:rPr>
              <a:t>Extract Level</a:t>
            </a:r>
          </a:p>
        </p:txBody>
      </p:sp>
      <p:pic>
        <p:nvPicPr>
          <p:cNvPr id="70661" name="Picture 15"/>
          <p:cNvPicPr>
            <a:picLocks noChangeAspect="1"/>
          </p:cNvPicPr>
          <p:nvPr/>
        </p:nvPicPr>
        <p:blipFill>
          <a:blip r:embed="rId3"/>
          <a:srcRect/>
          <a:stretch>
            <a:fillRect/>
          </a:stretch>
        </p:blipFill>
        <p:spPr bwMode="auto">
          <a:xfrm>
            <a:off x="822327" y="1143000"/>
            <a:ext cx="293290" cy="384507"/>
          </a:xfrm>
          <a:prstGeom prst="rect">
            <a:avLst/>
          </a:prstGeom>
          <a:noFill/>
          <a:ln w="9525">
            <a:noFill/>
            <a:miter lim="800000"/>
            <a:headEnd/>
            <a:tailEnd/>
          </a:ln>
        </p:spPr>
      </p:pic>
      <p:pic>
        <p:nvPicPr>
          <p:cNvPr id="70662" name="Picture 16"/>
          <p:cNvPicPr>
            <a:picLocks noChangeAspect="1"/>
          </p:cNvPicPr>
          <p:nvPr/>
        </p:nvPicPr>
        <p:blipFill>
          <a:blip r:embed="rId4"/>
          <a:srcRect/>
          <a:stretch>
            <a:fillRect/>
          </a:stretch>
        </p:blipFill>
        <p:spPr bwMode="auto">
          <a:xfrm>
            <a:off x="762002" y="1714500"/>
            <a:ext cx="359237" cy="384507"/>
          </a:xfrm>
          <a:prstGeom prst="rect">
            <a:avLst/>
          </a:prstGeom>
          <a:noFill/>
          <a:ln w="9525">
            <a:noFill/>
            <a:miter lim="800000"/>
            <a:headEnd/>
            <a:tailEnd/>
          </a:ln>
        </p:spPr>
      </p:pic>
      <p:pic>
        <p:nvPicPr>
          <p:cNvPr id="70663" name="Picture 17"/>
          <p:cNvPicPr>
            <a:picLocks noChangeAspect="1"/>
          </p:cNvPicPr>
          <p:nvPr/>
        </p:nvPicPr>
        <p:blipFill>
          <a:blip r:embed="rId5"/>
          <a:srcRect/>
          <a:stretch>
            <a:fillRect/>
          </a:stretch>
        </p:blipFill>
        <p:spPr bwMode="auto">
          <a:xfrm>
            <a:off x="776289" y="2343150"/>
            <a:ext cx="343618" cy="384507"/>
          </a:xfrm>
          <a:prstGeom prst="rect">
            <a:avLst/>
          </a:prstGeom>
          <a:noFill/>
          <a:ln w="9525">
            <a:noFill/>
            <a:miter lim="800000"/>
            <a:headEnd/>
            <a:tailEnd/>
          </a:ln>
        </p:spPr>
      </p:pic>
      <p:pic>
        <p:nvPicPr>
          <p:cNvPr id="70664" name="Picture 18"/>
          <p:cNvPicPr>
            <a:picLocks noChangeAspect="1"/>
          </p:cNvPicPr>
          <p:nvPr/>
        </p:nvPicPr>
        <p:blipFill>
          <a:blip r:embed="rId6"/>
          <a:srcRect/>
          <a:stretch>
            <a:fillRect/>
          </a:stretch>
        </p:blipFill>
        <p:spPr bwMode="auto">
          <a:xfrm>
            <a:off x="776289" y="2914650"/>
            <a:ext cx="343618" cy="384507"/>
          </a:xfrm>
          <a:prstGeom prst="rect">
            <a:avLst/>
          </a:prstGeom>
          <a:noFill/>
          <a:ln w="9525">
            <a:noFill/>
            <a:miter lim="800000"/>
            <a:headEnd/>
            <a:tailEnd/>
          </a:ln>
        </p:spPr>
      </p:pic>
      <p:pic>
        <p:nvPicPr>
          <p:cNvPr id="70665" name="Picture 19"/>
          <p:cNvPicPr>
            <a:picLocks noChangeAspect="1"/>
          </p:cNvPicPr>
          <p:nvPr/>
        </p:nvPicPr>
        <p:blipFill>
          <a:blip r:embed="rId7"/>
          <a:srcRect/>
          <a:stretch>
            <a:fillRect/>
          </a:stretch>
        </p:blipFill>
        <p:spPr bwMode="auto">
          <a:xfrm>
            <a:off x="776289" y="3529186"/>
            <a:ext cx="343618" cy="384507"/>
          </a:xfrm>
          <a:prstGeom prst="rect">
            <a:avLst/>
          </a:prstGeom>
          <a:noFill/>
          <a:ln w="9525">
            <a:noFill/>
            <a:miter lim="800000"/>
            <a:headEnd/>
            <a:tailEnd/>
          </a:ln>
        </p:spPr>
      </p:pic>
      <p:pic>
        <p:nvPicPr>
          <p:cNvPr id="70666" name="Picture 20"/>
          <p:cNvPicPr>
            <a:picLocks noChangeAspect="1"/>
          </p:cNvPicPr>
          <p:nvPr/>
        </p:nvPicPr>
        <p:blipFill>
          <a:blip r:embed="rId8"/>
          <a:srcRect/>
          <a:stretch>
            <a:fillRect/>
          </a:stretch>
        </p:blipFill>
        <p:spPr bwMode="auto">
          <a:xfrm>
            <a:off x="776289" y="4100686"/>
            <a:ext cx="343618" cy="384507"/>
          </a:xfrm>
          <a:prstGeom prst="rect">
            <a:avLst/>
          </a:prstGeom>
          <a:noFill/>
          <a:ln w="9525">
            <a:noFill/>
            <a:miter lim="800000"/>
            <a:headEnd/>
            <a:tailEnd/>
          </a:ln>
        </p:spPr>
      </p:pic>
      <p:pic>
        <p:nvPicPr>
          <p:cNvPr id="70667" name="Picture 22"/>
          <p:cNvPicPr>
            <a:picLocks noChangeAspect="1"/>
          </p:cNvPicPr>
          <p:nvPr/>
        </p:nvPicPr>
        <p:blipFill>
          <a:blip r:embed="rId9"/>
          <a:srcRect/>
          <a:stretch>
            <a:fillRect/>
          </a:stretch>
        </p:blipFill>
        <p:spPr bwMode="auto">
          <a:xfrm>
            <a:off x="4572001" y="1128886"/>
            <a:ext cx="374856" cy="384507"/>
          </a:xfrm>
          <a:prstGeom prst="rect">
            <a:avLst/>
          </a:prstGeom>
          <a:noFill/>
          <a:ln w="9525">
            <a:noFill/>
            <a:miter lim="800000"/>
            <a:headEnd/>
            <a:tailEnd/>
          </a:ln>
        </p:spPr>
      </p:pic>
      <p:pic>
        <p:nvPicPr>
          <p:cNvPr id="70668" name="Picture 23"/>
          <p:cNvPicPr>
            <a:picLocks noChangeAspect="1"/>
          </p:cNvPicPr>
          <p:nvPr/>
        </p:nvPicPr>
        <p:blipFill>
          <a:blip r:embed="rId10"/>
          <a:srcRect/>
          <a:stretch>
            <a:fillRect/>
          </a:stretch>
        </p:blipFill>
        <p:spPr bwMode="auto">
          <a:xfrm>
            <a:off x="4572001" y="1700387"/>
            <a:ext cx="374856" cy="368486"/>
          </a:xfrm>
          <a:prstGeom prst="rect">
            <a:avLst/>
          </a:prstGeom>
          <a:noFill/>
          <a:ln w="9525">
            <a:noFill/>
            <a:miter lim="800000"/>
            <a:headEnd/>
            <a:tailEnd/>
          </a:ln>
        </p:spPr>
      </p:pic>
      <p:pic>
        <p:nvPicPr>
          <p:cNvPr id="70669" name="Picture 24"/>
          <p:cNvPicPr>
            <a:picLocks noChangeAspect="1"/>
          </p:cNvPicPr>
          <p:nvPr/>
        </p:nvPicPr>
        <p:blipFill>
          <a:blip r:embed="rId11"/>
          <a:srcRect/>
          <a:stretch>
            <a:fillRect/>
          </a:stretch>
        </p:blipFill>
        <p:spPr bwMode="auto">
          <a:xfrm>
            <a:off x="4572001" y="2329037"/>
            <a:ext cx="374856" cy="320422"/>
          </a:xfrm>
          <a:prstGeom prst="rect">
            <a:avLst/>
          </a:prstGeom>
          <a:noFill/>
          <a:ln w="9525">
            <a:noFill/>
            <a:miter lim="800000"/>
            <a:headEnd/>
            <a:tailEnd/>
          </a:ln>
        </p:spPr>
      </p:pic>
      <p:pic>
        <p:nvPicPr>
          <p:cNvPr id="70670" name="Picture 25"/>
          <p:cNvPicPr>
            <a:picLocks noChangeAspect="1"/>
          </p:cNvPicPr>
          <p:nvPr/>
        </p:nvPicPr>
        <p:blipFill>
          <a:blip r:embed="rId12"/>
          <a:srcRect/>
          <a:stretch>
            <a:fillRect/>
          </a:stretch>
        </p:blipFill>
        <p:spPr bwMode="auto">
          <a:xfrm>
            <a:off x="4572001" y="2900536"/>
            <a:ext cx="374856" cy="384507"/>
          </a:xfrm>
          <a:prstGeom prst="rect">
            <a:avLst/>
          </a:prstGeom>
          <a:noFill/>
          <a:ln w="9525">
            <a:noFill/>
            <a:miter lim="800000"/>
            <a:headEnd/>
            <a:tailEnd/>
          </a:ln>
        </p:spPr>
      </p:pic>
      <p:pic>
        <p:nvPicPr>
          <p:cNvPr id="70671" name="Picture 26"/>
          <p:cNvPicPr>
            <a:picLocks noChangeAspect="1"/>
          </p:cNvPicPr>
          <p:nvPr/>
        </p:nvPicPr>
        <p:blipFill>
          <a:blip r:embed="rId13"/>
          <a:srcRect/>
          <a:stretch>
            <a:fillRect/>
          </a:stretch>
        </p:blipFill>
        <p:spPr bwMode="auto">
          <a:xfrm>
            <a:off x="4572001" y="3472036"/>
            <a:ext cx="374856" cy="384507"/>
          </a:xfrm>
          <a:prstGeom prst="rect">
            <a:avLst/>
          </a:prstGeom>
          <a:noFill/>
          <a:ln w="9525">
            <a:noFill/>
            <a:miter lim="800000"/>
            <a:headEnd/>
            <a:tailEnd/>
          </a:ln>
        </p:spPr>
      </p:pic>
    </p:spTree>
    <p:extLst>
      <p:ext uri="{BB962C8B-B14F-4D97-AF65-F5344CB8AC3E}">
        <p14:creationId xmlns:p14="http://schemas.microsoft.com/office/powerpoint/2010/main" val="4232461559"/>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r>
              <a:rPr lang="en-US" smtClean="0">
                <a:ea typeface="ＭＳ Ｐゴシック" pitchFamily="-107" charset="-128"/>
              </a:rPr>
              <a:t>Apply a Filter</a:t>
            </a:r>
          </a:p>
        </p:txBody>
      </p:sp>
      <p:sp>
        <p:nvSpPr>
          <p:cNvPr id="76803" name="Rectangle 3"/>
          <p:cNvSpPr>
            <a:spLocks noGrp="1" noChangeArrowheads="1"/>
          </p:cNvSpPr>
          <p:nvPr>
            <p:ph type="body" idx="1"/>
          </p:nvPr>
        </p:nvSpPr>
        <p:spPr/>
        <p:txBody>
          <a:bodyPr/>
          <a:lstStyle/>
          <a:p>
            <a:pPr marL="781050" indent="-609600">
              <a:buFontTx/>
              <a:buAutoNum type="arabicPeriod"/>
            </a:pPr>
            <a:r>
              <a:rPr lang="en-US" dirty="0" smtClean="0">
                <a:ea typeface="ＭＳ Ｐゴシック" pitchFamily="-107" charset="-128"/>
              </a:rPr>
              <a:t>Make sure that disk_out_ref.ex2 is selected in the pipeline browser.</a:t>
            </a:r>
          </a:p>
          <a:p>
            <a:pPr marL="781050" indent="-609600">
              <a:buFontTx/>
              <a:buAutoNum type="arabicPeriod"/>
            </a:pPr>
            <a:r>
              <a:rPr lang="en-US" dirty="0" smtClean="0">
                <a:ea typeface="ＭＳ Ｐゴシック" pitchFamily="-107" charset="-128"/>
              </a:rPr>
              <a:t>Select the contour filter.</a:t>
            </a:r>
          </a:p>
        </p:txBody>
      </p:sp>
      <p:pic>
        <p:nvPicPr>
          <p:cNvPr id="76804" name="Picture 4"/>
          <p:cNvPicPr>
            <a:picLocks noChangeAspect="1"/>
          </p:cNvPicPr>
          <p:nvPr/>
        </p:nvPicPr>
        <p:blipFill>
          <a:blip r:embed="rId3"/>
          <a:srcRect/>
          <a:stretch>
            <a:fillRect/>
          </a:stretch>
        </p:blipFill>
        <p:spPr bwMode="auto">
          <a:xfrm>
            <a:off x="4139953" y="1563638"/>
            <a:ext cx="360040" cy="360040"/>
          </a:xfrm>
          <a:prstGeom prst="rect">
            <a:avLst/>
          </a:prstGeom>
          <a:noFill/>
          <a:ln w="9525">
            <a:noFill/>
            <a:miter lim="800000"/>
            <a:headEnd/>
            <a:tailEnd/>
          </a:ln>
        </p:spPr>
      </p:pic>
    </p:spTree>
    <p:extLst>
      <p:ext uri="{BB962C8B-B14F-4D97-AF65-F5344CB8AC3E}">
        <p14:creationId xmlns:p14="http://schemas.microsoft.com/office/powerpoint/2010/main" val="3958614893"/>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r>
              <a:rPr lang="en-US" smtClean="0">
                <a:ea typeface="ＭＳ Ｐゴシック" pitchFamily="-107" charset="-128"/>
              </a:rPr>
              <a:t>Apply a Filter</a:t>
            </a:r>
          </a:p>
        </p:txBody>
      </p:sp>
      <p:sp>
        <p:nvSpPr>
          <p:cNvPr id="78851" name="Rectangle 3"/>
          <p:cNvSpPr>
            <a:spLocks noGrp="1" noChangeArrowheads="1"/>
          </p:cNvSpPr>
          <p:nvPr>
            <p:ph type="body" idx="1"/>
          </p:nvPr>
        </p:nvSpPr>
        <p:spPr/>
        <p:txBody>
          <a:bodyPr/>
          <a:lstStyle/>
          <a:p>
            <a:pPr marL="781050" indent="-609600">
              <a:buFontTx/>
              <a:buAutoNum type="arabicPeriod" startAt="3"/>
            </a:pPr>
            <a:r>
              <a:rPr lang="en-US" dirty="0" smtClean="0">
                <a:ea typeface="ＭＳ Ｐゴシック" pitchFamily="-107" charset="-128"/>
              </a:rPr>
              <a:t>Change parameters to create an </a:t>
            </a:r>
            <a:r>
              <a:rPr lang="en-US" dirty="0" err="1" smtClean="0">
                <a:ea typeface="ＭＳ Ｐゴシック" pitchFamily="-107" charset="-128"/>
              </a:rPr>
              <a:t>isosurface</a:t>
            </a:r>
            <a:r>
              <a:rPr lang="en-US" dirty="0" smtClean="0">
                <a:ea typeface="ＭＳ Ｐゴシック" pitchFamily="-107" charset="-128"/>
              </a:rPr>
              <a:t> at Temp = 400K.</a:t>
            </a:r>
          </a:p>
        </p:txBody>
      </p:sp>
      <p:pic>
        <p:nvPicPr>
          <p:cNvPr id="2" name="Picture 1"/>
          <p:cNvPicPr>
            <a:picLocks noChangeAspect="1"/>
          </p:cNvPicPr>
          <p:nvPr/>
        </p:nvPicPr>
        <p:blipFill>
          <a:blip r:embed="rId3"/>
          <a:stretch>
            <a:fillRect/>
          </a:stretch>
        </p:blipFill>
        <p:spPr>
          <a:xfrm>
            <a:off x="2772283" y="1462484"/>
            <a:ext cx="2399858" cy="3143250"/>
          </a:xfrm>
          <a:prstGeom prst="rect">
            <a:avLst/>
          </a:prstGeom>
        </p:spPr>
      </p:pic>
      <p:sp>
        <p:nvSpPr>
          <p:cNvPr id="78854" name="Text Box 6"/>
          <p:cNvSpPr txBox="1">
            <a:spLocks noChangeArrowheads="1"/>
          </p:cNvSpPr>
          <p:nvPr/>
        </p:nvSpPr>
        <p:spPr bwMode="auto">
          <a:xfrm>
            <a:off x="520543" y="2273300"/>
            <a:ext cx="1873333" cy="369332"/>
          </a:xfrm>
          <a:prstGeom prst="rect">
            <a:avLst/>
          </a:prstGeom>
          <a:noFill/>
          <a:ln w="9525">
            <a:noFill/>
            <a:miter lim="800000"/>
            <a:headEnd/>
            <a:tailEnd/>
          </a:ln>
        </p:spPr>
        <p:txBody>
          <a:bodyPr wrap="none">
            <a:spAutoFit/>
          </a:bodyPr>
          <a:lstStyle/>
          <a:p>
            <a:pPr eaLnBrk="1" hangingPunct="1"/>
            <a:r>
              <a:rPr lang="en-US" sz="1800" dirty="0">
                <a:solidFill>
                  <a:srgbClr val="FF0000"/>
                </a:solidFill>
                <a:latin typeface="Arial" charset="0"/>
              </a:rPr>
              <a:t>Change to Temp</a:t>
            </a:r>
          </a:p>
        </p:txBody>
      </p:sp>
      <p:sp>
        <p:nvSpPr>
          <p:cNvPr id="78855" name="Text Box 7"/>
          <p:cNvSpPr txBox="1">
            <a:spLocks noChangeArrowheads="1"/>
          </p:cNvSpPr>
          <p:nvPr/>
        </p:nvSpPr>
        <p:spPr bwMode="auto">
          <a:xfrm>
            <a:off x="520543" y="3301999"/>
            <a:ext cx="1697901" cy="369332"/>
          </a:xfrm>
          <a:prstGeom prst="rect">
            <a:avLst/>
          </a:prstGeom>
          <a:noFill/>
          <a:ln w="9525">
            <a:noFill/>
            <a:miter lim="800000"/>
            <a:headEnd/>
            <a:tailEnd/>
          </a:ln>
        </p:spPr>
        <p:txBody>
          <a:bodyPr wrap="none">
            <a:spAutoFit/>
          </a:bodyPr>
          <a:lstStyle/>
          <a:p>
            <a:pPr eaLnBrk="1" hangingPunct="1"/>
            <a:r>
              <a:rPr lang="en-US" sz="1800" dirty="0">
                <a:solidFill>
                  <a:srgbClr val="FF0000"/>
                </a:solidFill>
                <a:latin typeface="Arial" charset="0"/>
              </a:rPr>
              <a:t>Change to 400</a:t>
            </a:r>
          </a:p>
        </p:txBody>
      </p:sp>
      <p:sp>
        <p:nvSpPr>
          <p:cNvPr id="78856" name="Line 8"/>
          <p:cNvSpPr>
            <a:spLocks noChangeShapeType="1"/>
          </p:cNvSpPr>
          <p:nvPr/>
        </p:nvSpPr>
        <p:spPr bwMode="auto">
          <a:xfrm>
            <a:off x="2425543" y="2444749"/>
            <a:ext cx="1428750" cy="0"/>
          </a:xfrm>
          <a:prstGeom prst="line">
            <a:avLst/>
          </a:prstGeom>
          <a:noFill/>
          <a:ln w="9525">
            <a:solidFill>
              <a:srgbClr val="FF0000"/>
            </a:solidFill>
            <a:round/>
            <a:headEnd/>
            <a:tailEnd type="triangle" w="med" len="med"/>
          </a:ln>
        </p:spPr>
        <p:txBody>
          <a:bodyPr/>
          <a:lstStyle/>
          <a:p>
            <a:endParaRPr lang="en-US"/>
          </a:p>
        </p:txBody>
      </p:sp>
      <p:sp>
        <p:nvSpPr>
          <p:cNvPr id="78857" name="Line 9"/>
          <p:cNvSpPr>
            <a:spLocks noChangeShapeType="1"/>
          </p:cNvSpPr>
          <p:nvPr/>
        </p:nvSpPr>
        <p:spPr bwMode="auto">
          <a:xfrm>
            <a:off x="2196943" y="3416299"/>
            <a:ext cx="838200" cy="0"/>
          </a:xfrm>
          <a:prstGeom prst="line">
            <a:avLst/>
          </a:prstGeom>
          <a:noFill/>
          <a:ln w="9525">
            <a:solidFill>
              <a:srgbClr val="FF0000"/>
            </a:solidFill>
            <a:round/>
            <a:headEnd/>
            <a:tailEnd type="triangle" w="med" len="med"/>
          </a:ln>
        </p:spPr>
        <p:txBody>
          <a:bodyPr/>
          <a:lstStyle/>
          <a:p>
            <a:endParaRPr lang="en-US"/>
          </a:p>
        </p:txBody>
      </p:sp>
      <p:pic>
        <p:nvPicPr>
          <p:cNvPr id="1024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2160" y="1462484"/>
            <a:ext cx="2757488" cy="3057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Flèche droite 2"/>
          <p:cNvSpPr/>
          <p:nvPr/>
        </p:nvSpPr>
        <p:spPr>
          <a:xfrm>
            <a:off x="5412130" y="2642632"/>
            <a:ext cx="479979" cy="6593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065458102"/>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7391400" y="4343400"/>
            <a:ext cx="1752600" cy="800100"/>
          </a:xfrm>
          <a:prstGeom prst="rect">
            <a:avLst/>
          </a:prstGeom>
          <a:solidFill>
            <a:schemeClr val="bg1"/>
          </a:solid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charset="0"/>
            </a:endParaRPr>
          </a:p>
        </p:txBody>
      </p:sp>
      <p:sp>
        <p:nvSpPr>
          <p:cNvPr id="136194" name="Rectangle 4"/>
          <p:cNvSpPr>
            <a:spLocks noGrp="1" noChangeArrowheads="1"/>
          </p:cNvSpPr>
          <p:nvPr>
            <p:ph type="title"/>
          </p:nvPr>
        </p:nvSpPr>
        <p:spPr/>
        <p:txBody>
          <a:bodyPr/>
          <a:lstStyle/>
          <a:p>
            <a:r>
              <a:rPr lang="en-US" smtClean="0">
                <a:ea typeface="ＭＳ Ｐゴシック" pitchFamily="-107" charset="-128"/>
              </a:rPr>
              <a:t>Transfer Function Editor</a:t>
            </a:r>
          </a:p>
        </p:txBody>
      </p:sp>
      <p:sp>
        <p:nvSpPr>
          <p:cNvPr id="136195" name="Line 7"/>
          <p:cNvSpPr>
            <a:spLocks noChangeShapeType="1"/>
          </p:cNvSpPr>
          <p:nvPr/>
        </p:nvSpPr>
        <p:spPr bwMode="auto">
          <a:xfrm>
            <a:off x="878284" y="2628106"/>
            <a:ext cx="591344" cy="0"/>
          </a:xfrm>
          <a:prstGeom prst="line">
            <a:avLst/>
          </a:prstGeom>
          <a:noFill/>
          <a:ln w="38100">
            <a:solidFill>
              <a:schemeClr val="hlink"/>
            </a:solidFill>
            <a:round/>
            <a:headEnd/>
            <a:tailEnd type="triangle" w="lg" len="lg"/>
          </a:ln>
        </p:spPr>
        <p:txBody>
          <a:bodyPr/>
          <a:lstStyle/>
          <a:p>
            <a:endParaRPr lang="en-US"/>
          </a:p>
        </p:txBody>
      </p:sp>
      <p:pic>
        <p:nvPicPr>
          <p:cNvPr id="136196" name="Picture 6"/>
          <p:cNvPicPr>
            <a:picLocks noChangeAspect="1"/>
          </p:cNvPicPr>
          <p:nvPr/>
        </p:nvPicPr>
        <p:blipFill>
          <a:blip r:embed="rId3"/>
          <a:srcRect/>
          <a:stretch>
            <a:fillRect/>
          </a:stretch>
        </p:blipFill>
        <p:spPr bwMode="auto">
          <a:xfrm>
            <a:off x="323056" y="2342356"/>
            <a:ext cx="489248" cy="445294"/>
          </a:xfrm>
          <a:prstGeom prst="rect">
            <a:avLst/>
          </a:prstGeom>
          <a:noFill/>
          <a:ln w="9525">
            <a:noFill/>
            <a:miter lim="800000"/>
            <a:headEnd/>
            <a:tailEnd/>
          </a:ln>
        </p:spPr>
      </p:pic>
      <p:pic>
        <p:nvPicPr>
          <p:cNvPr id="3" name="Picture 2" descr="ColorMapEditor.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69628" y="816872"/>
            <a:ext cx="2310284" cy="3483070"/>
          </a:xfrm>
          <a:prstGeom prst="rect">
            <a:avLst/>
          </a:prstGeom>
        </p:spPr>
      </p:pic>
      <p:pic>
        <p:nvPicPr>
          <p:cNvPr id="1126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4008" y="714240"/>
            <a:ext cx="4032448" cy="38277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Flèche droite 8"/>
          <p:cNvSpPr/>
          <p:nvPr/>
        </p:nvSpPr>
        <p:spPr>
          <a:xfrm>
            <a:off x="4067944" y="2304771"/>
            <a:ext cx="479979" cy="6593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p:cNvSpPr/>
          <p:nvPr/>
        </p:nvSpPr>
        <p:spPr>
          <a:xfrm>
            <a:off x="299472" y="4318758"/>
            <a:ext cx="4572000" cy="646331"/>
          </a:xfrm>
          <a:prstGeom prst="rect">
            <a:avLst/>
          </a:prstGeom>
        </p:spPr>
        <p:txBody>
          <a:bodyPr>
            <a:spAutoFit/>
          </a:bodyPr>
          <a:lstStyle/>
          <a:p>
            <a:pPr marL="171450"/>
            <a:r>
              <a:rPr lang="en-US" dirty="0" smtClean="0">
                <a:ea typeface="ＭＳ Ｐゴシック" pitchFamily="-107" charset="-128"/>
              </a:rPr>
              <a:t>Transfer function and range are global properties of fields</a:t>
            </a:r>
            <a:endParaRPr lang="en-US" dirty="0">
              <a:ea typeface="ＭＳ Ｐゴシック" pitchFamily="-107" charset="-128"/>
            </a:endParaRPr>
          </a:p>
        </p:txBody>
      </p:sp>
    </p:spTree>
    <p:extLst>
      <p:ext uri="{BB962C8B-B14F-4D97-AF65-F5344CB8AC3E}">
        <p14:creationId xmlns:p14="http://schemas.microsoft.com/office/powerpoint/2010/main" val="975746239"/>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smtClean="0">
                <a:ea typeface="ＭＳ Ｐゴシック" pitchFamily="-107" charset="-128"/>
              </a:rPr>
              <a:t>To Follow Along…</a:t>
            </a:r>
          </a:p>
        </p:txBody>
      </p:sp>
      <p:sp>
        <p:nvSpPr>
          <p:cNvPr id="19459" name="Rectangle 3"/>
          <p:cNvSpPr>
            <a:spLocks noGrp="1" noChangeArrowheads="1"/>
          </p:cNvSpPr>
          <p:nvPr>
            <p:ph type="body" idx="1"/>
          </p:nvPr>
        </p:nvSpPr>
        <p:spPr/>
        <p:txBody>
          <a:bodyPr/>
          <a:lstStyle/>
          <a:p>
            <a:r>
              <a:rPr lang="en-US" dirty="0" smtClean="0">
                <a:ea typeface="ＭＳ Ｐゴシック" pitchFamily="-107" charset="-128"/>
              </a:rPr>
              <a:t>Install ParaView 5.2.</a:t>
            </a:r>
          </a:p>
          <a:p>
            <a:pPr lvl="1"/>
            <a:r>
              <a:rPr lang="en-US" sz="2600" dirty="0" smtClean="0">
                <a:ea typeface="ＭＳ Ｐゴシック" pitchFamily="-107" charset="-128"/>
                <a:hlinkClick r:id="rId3"/>
              </a:rPr>
              <a:t>http://www.paraview.org</a:t>
            </a:r>
            <a:r>
              <a:rPr lang="en-US" sz="2600" dirty="0" smtClean="0">
                <a:ea typeface="ＭＳ Ｐゴシック" pitchFamily="-107" charset="-128"/>
              </a:rPr>
              <a:t> </a:t>
            </a:r>
            <a:r>
              <a:rPr lang="en-US" sz="2600" dirty="0" smtClean="0">
                <a:ea typeface="ＭＳ Ｐゴシック" pitchFamily="-107" charset="-128"/>
                <a:sym typeface="Wingdings" pitchFamily="-107" charset="2"/>
              </a:rPr>
              <a:t> Download</a:t>
            </a:r>
            <a:endParaRPr lang="en-US" dirty="0" smtClean="0">
              <a:ea typeface="ＭＳ Ｐゴシック" pitchFamily="-107" charset="-128"/>
            </a:endParaRPr>
          </a:p>
          <a:p>
            <a:r>
              <a:rPr lang="en-US" dirty="0" smtClean="0">
                <a:ea typeface="ＭＳ Ｐゴシック" pitchFamily="-107" charset="-128"/>
              </a:rPr>
              <a:t>Get example material.</a:t>
            </a:r>
          </a:p>
          <a:p>
            <a:pPr lvl="1"/>
            <a:r>
              <a:rPr lang="en-US" sz="2200" dirty="0" smtClean="0">
                <a:ea typeface="ＭＳ Ｐゴシック" pitchFamily="-107" charset="-128"/>
                <a:hlinkClick r:id="rId4"/>
              </a:rPr>
              <a:t>http://</a:t>
            </a:r>
            <a:r>
              <a:rPr lang="en-US" sz="2200" dirty="0" smtClean="0">
                <a:ea typeface="ＭＳ Ｐゴシック" pitchFamily="-107" charset="-128"/>
                <a:hlinkClick r:id="rId4"/>
              </a:rPr>
              <a:t>www.paraview.org/Wiki/The_ParaView_Tutorial</a:t>
            </a:r>
            <a:endParaRPr lang="en-US" sz="2200" dirty="0" smtClean="0">
              <a:ea typeface="ＭＳ Ｐゴシック" pitchFamily="-107" charset="-128"/>
            </a:endParaRPr>
          </a:p>
        </p:txBody>
      </p:sp>
    </p:spTree>
    <p:extLst>
      <p:ext uri="{BB962C8B-B14F-4D97-AF65-F5344CB8AC3E}">
        <p14:creationId xmlns:p14="http://schemas.microsoft.com/office/powerpoint/2010/main" val="1374259432"/>
      </p:ext>
    </p:extLst>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4"/>
          <p:cNvSpPr>
            <a:spLocks noGrp="1" noChangeArrowheads="1"/>
          </p:cNvSpPr>
          <p:nvPr>
            <p:ph type="title"/>
          </p:nvPr>
        </p:nvSpPr>
        <p:spPr/>
        <p:txBody>
          <a:bodyPr/>
          <a:lstStyle/>
          <a:p>
            <a:r>
              <a:rPr lang="en-US" smtClean="0">
                <a:ea typeface="ＭＳ Ｐゴシック" pitchFamily="-107" charset="-128"/>
              </a:rPr>
              <a:t>Reset ParaView</a:t>
            </a:r>
          </a:p>
        </p:txBody>
      </p:sp>
      <p:sp>
        <p:nvSpPr>
          <p:cNvPr id="2" name="TextBox 1"/>
          <p:cNvSpPr txBox="1"/>
          <p:nvPr/>
        </p:nvSpPr>
        <p:spPr>
          <a:xfrm>
            <a:off x="2279742" y="1485900"/>
            <a:ext cx="4584525" cy="584775"/>
          </a:xfrm>
          <a:prstGeom prst="rect">
            <a:avLst/>
          </a:prstGeom>
          <a:noFill/>
        </p:spPr>
        <p:txBody>
          <a:bodyPr wrap="none" rtlCol="0">
            <a:spAutoFit/>
          </a:bodyPr>
          <a:lstStyle/>
          <a:p>
            <a:pPr algn="ctr"/>
            <a:r>
              <a:rPr lang="en-US" sz="3200" dirty="0" smtClean="0">
                <a:latin typeface="Verdana"/>
                <a:cs typeface="Verdana"/>
              </a:rPr>
              <a:t>Edit</a:t>
            </a:r>
            <a:r>
              <a:rPr lang="en-US" sz="3200" dirty="0" smtClean="0">
                <a:latin typeface="+mn-lt"/>
              </a:rPr>
              <a:t> → </a:t>
            </a:r>
            <a:r>
              <a:rPr lang="en-US" sz="3200" dirty="0" smtClean="0">
                <a:latin typeface="Verdana"/>
                <a:cs typeface="Verdana"/>
              </a:rPr>
              <a:t>Reset Session</a:t>
            </a:r>
            <a:r>
              <a:rPr lang="en-US" sz="3200" dirty="0" smtClean="0">
                <a:latin typeface="+mn-lt"/>
              </a:rPr>
              <a:t> </a:t>
            </a:r>
            <a:endParaRPr lang="en-US" sz="3200" dirty="0">
              <a:latin typeface="+mn-lt"/>
            </a:endParaRPr>
          </a:p>
        </p:txBody>
      </p:sp>
      <p:pic>
        <p:nvPicPr>
          <p:cNvPr id="3" name="Picture 2"/>
          <p:cNvPicPr>
            <a:picLocks noChangeAspect="1"/>
          </p:cNvPicPr>
          <p:nvPr/>
        </p:nvPicPr>
        <p:blipFill>
          <a:blip r:embed="rId3"/>
          <a:stretch>
            <a:fillRect/>
          </a:stretch>
        </p:blipFill>
        <p:spPr>
          <a:xfrm>
            <a:off x="3048000" y="2171700"/>
            <a:ext cx="2172072" cy="2647950"/>
          </a:xfrm>
          <a:prstGeom prst="rect">
            <a:avLst/>
          </a:prstGeom>
        </p:spPr>
      </p:pic>
    </p:spTree>
    <p:extLst>
      <p:ext uri="{BB962C8B-B14F-4D97-AF65-F5344CB8AC3E}">
        <p14:creationId xmlns:p14="http://schemas.microsoft.com/office/powerpoint/2010/main" val="673343645"/>
      </p:ext>
    </p:extLst>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p:txBody>
          <a:bodyPr/>
          <a:lstStyle/>
          <a:p>
            <a:r>
              <a:rPr lang="en-US" dirty="0" smtClean="0">
                <a:ea typeface="ＭＳ Ｐゴシック" pitchFamily="-107" charset="-128"/>
              </a:rPr>
              <a:t>Query-Based Selection</a:t>
            </a:r>
          </a:p>
        </p:txBody>
      </p:sp>
      <p:sp>
        <p:nvSpPr>
          <p:cNvPr id="117763" name="Rectangle 3"/>
          <p:cNvSpPr>
            <a:spLocks noGrp="1" noChangeArrowheads="1"/>
          </p:cNvSpPr>
          <p:nvPr>
            <p:ph type="body" idx="1"/>
          </p:nvPr>
        </p:nvSpPr>
        <p:spPr>
          <a:xfrm>
            <a:off x="323528" y="1120479"/>
            <a:ext cx="7921625" cy="3492500"/>
          </a:xfrm>
        </p:spPr>
        <p:txBody>
          <a:bodyPr/>
          <a:lstStyle/>
          <a:p>
            <a:pPr marL="781050" indent="-609600">
              <a:buFontTx/>
              <a:buAutoNum type="arabicPeriod"/>
            </a:pPr>
            <a:r>
              <a:rPr lang="en-US" dirty="0">
                <a:ea typeface="ＭＳ Ｐゴシック" pitchFamily="-107" charset="-128"/>
              </a:rPr>
              <a:t>Open </a:t>
            </a:r>
            <a:r>
              <a:rPr lang="en-US" dirty="0" smtClean="0">
                <a:latin typeface="Verdana"/>
                <a:ea typeface="ＭＳ Ｐゴシック" pitchFamily="-107" charset="-128"/>
                <a:cs typeface="Verdana"/>
              </a:rPr>
              <a:t>can.ex2</a:t>
            </a:r>
            <a:r>
              <a:rPr lang="en-US" dirty="0">
                <a:ea typeface="ＭＳ Ｐゴシック" pitchFamily="-107" charset="-128"/>
              </a:rPr>
              <a:t>.  </a:t>
            </a:r>
            <a:r>
              <a:rPr lang="en-US" dirty="0" smtClean="0">
                <a:ea typeface="ＭＳ Ｐゴシック" pitchFamily="-107" charset="-128"/>
              </a:rPr>
              <a:t>All variables.</a:t>
            </a:r>
          </a:p>
          <a:p>
            <a:pPr marL="781050" indent="-609600">
              <a:buFontTx/>
              <a:buAutoNum type="arabicPeriod"/>
            </a:pPr>
            <a:r>
              <a:rPr lang="en-US" dirty="0" smtClean="0">
                <a:ea typeface="ＭＳ Ｐゴシック" pitchFamily="-107" charset="-128"/>
              </a:rPr>
              <a:t>Go to last time step.</a:t>
            </a:r>
          </a:p>
          <a:p>
            <a:pPr marL="781050" indent="-609600">
              <a:buFontTx/>
              <a:buAutoNum type="arabicPeriod"/>
            </a:pPr>
            <a:r>
              <a:rPr lang="en-US" dirty="0" smtClean="0">
                <a:latin typeface="Verdana"/>
                <a:ea typeface="ＭＳ Ｐゴシック" pitchFamily="-107" charset="-128"/>
                <a:cs typeface="Verdana"/>
              </a:rPr>
              <a:t>Edit</a:t>
            </a:r>
            <a:r>
              <a:rPr lang="en-US" dirty="0" smtClean="0">
                <a:ea typeface="ＭＳ Ｐゴシック" pitchFamily="-107" charset="-128"/>
              </a:rPr>
              <a:t> </a:t>
            </a:r>
            <a:r>
              <a:rPr lang="en-US" dirty="0">
                <a:ea typeface="ＭＳ Ｐゴシック" pitchFamily="-107" charset="-128"/>
              </a:rPr>
              <a:t>→ </a:t>
            </a:r>
            <a:r>
              <a:rPr lang="en-US" dirty="0" smtClean="0">
                <a:latin typeface="Verdana"/>
                <a:ea typeface="ＭＳ Ｐゴシック" pitchFamily="-107" charset="-128"/>
                <a:cs typeface="Verdana"/>
              </a:rPr>
              <a:t>Find Data</a:t>
            </a:r>
            <a:r>
              <a:rPr lang="en-US" dirty="0" smtClean="0">
                <a:ea typeface="ＭＳ Ｐゴシック" pitchFamily="-107" charset="-128"/>
              </a:rPr>
              <a:t>.</a:t>
            </a:r>
            <a:br>
              <a:rPr lang="en-US" dirty="0" smtClean="0">
                <a:ea typeface="ＭＳ Ｐゴシック" pitchFamily="-107" charset="-128"/>
              </a:rPr>
            </a:br>
            <a:r>
              <a:rPr lang="en-US" dirty="0" smtClean="0">
                <a:ea typeface="ＭＳ Ｐゴシック" pitchFamily="-107" charset="-128"/>
              </a:rPr>
              <a:t>Or “V” key</a:t>
            </a:r>
          </a:p>
          <a:p>
            <a:pPr marL="781050" indent="-609600">
              <a:buFontTx/>
              <a:buAutoNum type="arabicPeriod"/>
            </a:pPr>
            <a:r>
              <a:rPr lang="en-US" dirty="0" smtClean="0">
                <a:ea typeface="ＭＳ Ｐゴシック" pitchFamily="-107" charset="-128"/>
              </a:rPr>
              <a:t>Top combo box: find </a:t>
            </a:r>
            <a:r>
              <a:rPr lang="en-US" dirty="0" smtClean="0">
                <a:latin typeface="Verdana"/>
                <a:ea typeface="ＭＳ Ｐゴシック" pitchFamily="-107" charset="-128"/>
                <a:cs typeface="Verdana"/>
              </a:rPr>
              <a:t>Cells</a:t>
            </a:r>
            <a:r>
              <a:rPr lang="en-US" dirty="0" smtClean="0">
                <a:ea typeface="ＭＳ Ｐゴシック" pitchFamily="-107" charset="-128"/>
              </a:rPr>
              <a:t>.</a:t>
            </a:r>
          </a:p>
          <a:p>
            <a:pPr marL="781050" indent="-609600">
              <a:buFontTx/>
              <a:buAutoNum type="arabicPeriod"/>
            </a:pPr>
            <a:r>
              <a:rPr lang="en-US" dirty="0" smtClean="0">
                <a:ea typeface="ＭＳ Ｐゴシック" pitchFamily="-107" charset="-128"/>
              </a:rPr>
              <a:t>Next row: </a:t>
            </a:r>
            <a:r>
              <a:rPr lang="en-US" dirty="0" smtClean="0">
                <a:latin typeface="Verdana"/>
                <a:ea typeface="ＭＳ Ｐゴシック" pitchFamily="-107" charset="-128"/>
                <a:cs typeface="Verdana"/>
              </a:rPr>
              <a:t>EQPS</a:t>
            </a:r>
            <a:r>
              <a:rPr lang="en-US" dirty="0" smtClean="0">
                <a:ea typeface="ＭＳ Ｐゴシック" pitchFamily="-107" charset="-128"/>
              </a:rPr>
              <a:t>, is </a:t>
            </a:r>
            <a:r>
              <a:rPr lang="en-US" dirty="0" smtClean="0">
                <a:latin typeface="Verdana"/>
                <a:ea typeface="ＭＳ Ｐゴシック" pitchFamily="-107" charset="-128"/>
                <a:cs typeface="Verdana"/>
              </a:rPr>
              <a:t>&gt;=</a:t>
            </a:r>
            <a:r>
              <a:rPr lang="en-US" dirty="0" smtClean="0">
                <a:ea typeface="ＭＳ Ｐゴシック" pitchFamily="-107" charset="-128"/>
              </a:rPr>
              <a:t>, and </a:t>
            </a:r>
            <a:r>
              <a:rPr lang="en-US" dirty="0" smtClean="0">
                <a:latin typeface="Verdana"/>
                <a:ea typeface="ＭＳ Ｐゴシック" pitchFamily="-107" charset="-128"/>
                <a:cs typeface="Verdana"/>
              </a:rPr>
              <a:t>1.5</a:t>
            </a:r>
            <a:r>
              <a:rPr lang="en-US" dirty="0" smtClean="0">
                <a:ea typeface="ＭＳ Ｐゴシック" pitchFamily="-107" charset="-128"/>
              </a:rPr>
              <a:t>.</a:t>
            </a:r>
          </a:p>
          <a:p>
            <a:pPr marL="781050" indent="-609600">
              <a:buFontTx/>
              <a:buAutoNum type="arabicPeriod"/>
            </a:pPr>
            <a:r>
              <a:rPr lang="en-US" dirty="0" smtClean="0">
                <a:ea typeface="ＭＳ Ｐゴシック" pitchFamily="-107" charset="-128"/>
              </a:rPr>
              <a:t>Click </a:t>
            </a:r>
            <a:r>
              <a:rPr lang="en-US" dirty="0" smtClean="0">
                <a:latin typeface="Verdana"/>
                <a:ea typeface="ＭＳ Ｐゴシック" pitchFamily="-107" charset="-128"/>
                <a:cs typeface="Verdana"/>
              </a:rPr>
              <a:t>Run Selection Query</a:t>
            </a:r>
            <a:r>
              <a:rPr lang="en-US" dirty="0" smtClean="0">
                <a:ea typeface="ＭＳ Ｐゴシック" pitchFamily="-107" charset="-128"/>
              </a:rPr>
              <a:t>.</a:t>
            </a:r>
          </a:p>
        </p:txBody>
      </p:sp>
      <p:pic>
        <p:nvPicPr>
          <p:cNvPr id="10" name="Picture 10"/>
          <p:cNvPicPr>
            <a:picLocks noChangeAspect="1"/>
          </p:cNvPicPr>
          <p:nvPr/>
        </p:nvPicPr>
        <p:blipFill>
          <a:blip r:embed="rId3"/>
          <a:srcRect/>
          <a:stretch>
            <a:fillRect/>
          </a:stretch>
        </p:blipFill>
        <p:spPr bwMode="auto">
          <a:xfrm>
            <a:off x="2843858" y="1592600"/>
            <a:ext cx="457200" cy="342900"/>
          </a:xfrm>
          <a:prstGeom prst="rect">
            <a:avLst/>
          </a:prstGeom>
          <a:noFill/>
          <a:ln w="9525">
            <a:noFill/>
            <a:miter lim="800000"/>
            <a:headEnd/>
            <a:tailEnd/>
          </a:ln>
        </p:spPr>
      </p:pic>
      <p:pic>
        <p:nvPicPr>
          <p:cNvPr id="7" name="Picture 6" descr="Apply.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07905" y="1173758"/>
            <a:ext cx="648071" cy="235744"/>
          </a:xfrm>
          <a:prstGeom prst="rect">
            <a:avLst/>
          </a:prstGeom>
        </p:spPr>
      </p:pic>
      <p:pic>
        <p:nvPicPr>
          <p:cNvPr id="2" name="Picture 1"/>
          <p:cNvPicPr>
            <a:picLocks noChangeAspect="1"/>
          </p:cNvPicPr>
          <p:nvPr/>
        </p:nvPicPr>
        <p:blipFill>
          <a:blip r:embed="rId5"/>
          <a:stretch>
            <a:fillRect/>
          </a:stretch>
        </p:blipFill>
        <p:spPr>
          <a:xfrm>
            <a:off x="2843858" y="2128292"/>
            <a:ext cx="368808" cy="406542"/>
          </a:xfrm>
          <a:prstGeom prst="rect">
            <a:avLst/>
          </a:prstGeom>
        </p:spPr>
      </p:pic>
      <p:pic>
        <p:nvPicPr>
          <p:cNvPr id="8"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50688" y="620917"/>
            <a:ext cx="4793312" cy="38278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à coins arrondis 3"/>
          <p:cNvSpPr/>
          <p:nvPr/>
        </p:nvSpPr>
        <p:spPr>
          <a:xfrm>
            <a:off x="6444208" y="1600240"/>
            <a:ext cx="1584176" cy="115054"/>
          </a:xfrm>
          <a:prstGeom prst="roundRect">
            <a:avLst/>
          </a:prstGeom>
          <a:solidFill>
            <a:srgbClr val="FFFFFF">
              <a:alpha val="30196"/>
            </a:srgbClr>
          </a:solidFill>
          <a:effectLst>
            <a:glow rad="139700">
              <a:schemeClr val="accent4">
                <a:satMod val="175000"/>
                <a:alpha val="40000"/>
              </a:schemeClr>
            </a:glow>
          </a:effectLst>
        </p:spPr>
        <p:style>
          <a:lnRef idx="2">
            <a:schemeClr val="accent4"/>
          </a:lnRef>
          <a:fillRef idx="1">
            <a:schemeClr val="lt1"/>
          </a:fillRef>
          <a:effectRef idx="0">
            <a:schemeClr val="accent4"/>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170453367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482" name="Picture 7"/>
          <p:cNvPicPr>
            <a:picLocks noChangeAspect="1"/>
          </p:cNvPicPr>
          <p:nvPr/>
        </p:nvPicPr>
        <p:blipFill>
          <a:blip r:embed="rId3"/>
          <a:srcRect/>
          <a:stretch>
            <a:fillRect/>
          </a:stretch>
        </p:blipFill>
        <p:spPr bwMode="auto">
          <a:xfrm>
            <a:off x="50673" y="629816"/>
            <a:ext cx="1446686" cy="1062410"/>
          </a:xfrm>
          <a:prstGeom prst="rect">
            <a:avLst/>
          </a:prstGeom>
          <a:noFill/>
          <a:ln w="9525">
            <a:noFill/>
            <a:miter lim="800000"/>
            <a:headEnd/>
            <a:tailEnd/>
          </a:ln>
        </p:spPr>
      </p:pic>
      <p:pic>
        <p:nvPicPr>
          <p:cNvPr id="148483" name="Picture 8"/>
          <p:cNvPicPr>
            <a:picLocks noChangeAspect="1"/>
          </p:cNvPicPr>
          <p:nvPr/>
        </p:nvPicPr>
        <p:blipFill>
          <a:blip r:embed="rId4"/>
          <a:srcRect/>
          <a:stretch>
            <a:fillRect/>
          </a:stretch>
        </p:blipFill>
        <p:spPr bwMode="auto">
          <a:xfrm>
            <a:off x="50673" y="1131784"/>
            <a:ext cx="1446686" cy="1062410"/>
          </a:xfrm>
          <a:prstGeom prst="rect">
            <a:avLst/>
          </a:prstGeom>
          <a:noFill/>
          <a:ln w="9525">
            <a:noFill/>
            <a:miter lim="800000"/>
            <a:headEnd/>
            <a:tailEnd/>
          </a:ln>
        </p:spPr>
      </p:pic>
      <p:sp>
        <p:nvSpPr>
          <p:cNvPr id="148484" name="Rectangle 2"/>
          <p:cNvSpPr>
            <a:spLocks noGrp="1" noChangeArrowheads="1"/>
          </p:cNvSpPr>
          <p:nvPr>
            <p:ph type="title"/>
          </p:nvPr>
        </p:nvSpPr>
        <p:spPr/>
        <p:txBody>
          <a:bodyPr/>
          <a:lstStyle/>
          <a:p>
            <a:r>
              <a:rPr lang="en-US" dirty="0" smtClean="0">
                <a:ea typeface="ＭＳ Ｐゴシック" pitchFamily="-107" charset="-128"/>
              </a:rPr>
              <a:t>Brush Selection</a:t>
            </a:r>
          </a:p>
        </p:txBody>
      </p:sp>
      <p:sp>
        <p:nvSpPr>
          <p:cNvPr id="148485" name="Rectangle 3"/>
          <p:cNvSpPr>
            <a:spLocks noGrp="1" noChangeArrowheads="1"/>
          </p:cNvSpPr>
          <p:nvPr>
            <p:ph type="body" idx="1"/>
          </p:nvPr>
        </p:nvSpPr>
        <p:spPr>
          <a:xfrm>
            <a:off x="1058785" y="1073274"/>
            <a:ext cx="6781800" cy="3429000"/>
          </a:xfrm>
        </p:spPr>
        <p:txBody>
          <a:bodyPr/>
          <a:lstStyle/>
          <a:p>
            <a:pPr>
              <a:spcBef>
                <a:spcPct val="60000"/>
              </a:spcBef>
              <a:buFontTx/>
              <a:buNone/>
            </a:pPr>
            <a:r>
              <a:rPr lang="en-US" dirty="0" smtClean="0">
                <a:ea typeface="ＭＳ Ｐゴシック" pitchFamily="-107" charset="-128"/>
              </a:rPr>
              <a:t>Surface Cell Selection (shortcut: s)</a:t>
            </a:r>
          </a:p>
          <a:p>
            <a:pPr>
              <a:spcBef>
                <a:spcPct val="60000"/>
              </a:spcBef>
              <a:buFontTx/>
              <a:buNone/>
            </a:pPr>
            <a:r>
              <a:rPr lang="en-US" dirty="0" smtClean="0">
                <a:ea typeface="ＭＳ Ｐゴシック" pitchFamily="-107" charset="-128"/>
              </a:rPr>
              <a:t>Surface Point Selection</a:t>
            </a:r>
          </a:p>
          <a:p>
            <a:pPr>
              <a:spcBef>
                <a:spcPct val="60000"/>
              </a:spcBef>
              <a:buFontTx/>
              <a:buNone/>
            </a:pPr>
            <a:r>
              <a:rPr lang="en-US" dirty="0" smtClean="0">
                <a:ea typeface="ＭＳ Ｐゴシック" pitchFamily="-107" charset="-128"/>
              </a:rPr>
              <a:t>Through Cell Selection</a:t>
            </a:r>
          </a:p>
          <a:p>
            <a:pPr>
              <a:spcBef>
                <a:spcPct val="60000"/>
              </a:spcBef>
              <a:buFontTx/>
              <a:buNone/>
            </a:pPr>
            <a:r>
              <a:rPr lang="en-US" dirty="0" smtClean="0">
                <a:ea typeface="ＭＳ Ｐゴシック" pitchFamily="-107" charset="-128"/>
              </a:rPr>
              <a:t>Through Point Selection</a:t>
            </a:r>
          </a:p>
          <a:p>
            <a:pPr>
              <a:spcBef>
                <a:spcPct val="60000"/>
              </a:spcBef>
              <a:buFontTx/>
              <a:buNone/>
            </a:pPr>
            <a:r>
              <a:rPr lang="en-US" dirty="0" smtClean="0">
                <a:ea typeface="ＭＳ Ｐゴシック" pitchFamily="-107" charset="-128"/>
              </a:rPr>
              <a:t>Select Points (polygon)</a:t>
            </a:r>
          </a:p>
          <a:p>
            <a:pPr>
              <a:spcBef>
                <a:spcPct val="60000"/>
              </a:spcBef>
              <a:buNone/>
            </a:pPr>
            <a:r>
              <a:rPr lang="en-US" dirty="0" smtClean="0">
                <a:ea typeface="ＭＳ Ｐゴシック" pitchFamily="-107" charset="-128"/>
              </a:rPr>
              <a:t>Select Cells (polygon)</a:t>
            </a:r>
          </a:p>
          <a:p>
            <a:pPr>
              <a:spcBef>
                <a:spcPct val="60000"/>
              </a:spcBef>
              <a:buNone/>
            </a:pPr>
            <a:r>
              <a:rPr lang="en-US" dirty="0" smtClean="0">
                <a:ea typeface="ＭＳ Ｐゴシック" pitchFamily="-107" charset="-128"/>
              </a:rPr>
              <a:t>Block </a:t>
            </a:r>
            <a:r>
              <a:rPr lang="en-US" dirty="0">
                <a:ea typeface="ＭＳ Ｐゴシック" pitchFamily="-107" charset="-128"/>
              </a:rPr>
              <a:t>Selection (shortcut: b)</a:t>
            </a:r>
          </a:p>
          <a:p>
            <a:pPr>
              <a:spcBef>
                <a:spcPct val="60000"/>
              </a:spcBef>
              <a:buFontTx/>
              <a:buNone/>
            </a:pPr>
            <a:endParaRPr lang="en-US" dirty="0" smtClean="0">
              <a:ea typeface="ＭＳ Ｐゴシック" pitchFamily="-107" charset="-128"/>
            </a:endParaRPr>
          </a:p>
        </p:txBody>
      </p:sp>
      <p:pic>
        <p:nvPicPr>
          <p:cNvPr id="148486" name="Picture 9"/>
          <p:cNvPicPr>
            <a:picLocks noChangeAspect="1"/>
          </p:cNvPicPr>
          <p:nvPr/>
        </p:nvPicPr>
        <p:blipFill>
          <a:blip r:embed="rId5"/>
          <a:srcRect/>
          <a:stretch>
            <a:fillRect/>
          </a:stretch>
        </p:blipFill>
        <p:spPr bwMode="auto">
          <a:xfrm>
            <a:off x="593180" y="1997968"/>
            <a:ext cx="361672" cy="271254"/>
          </a:xfrm>
          <a:prstGeom prst="rect">
            <a:avLst/>
          </a:prstGeom>
          <a:noFill/>
          <a:ln w="9525">
            <a:noFill/>
            <a:miter lim="800000"/>
            <a:headEnd/>
            <a:tailEnd/>
          </a:ln>
        </p:spPr>
      </p:pic>
      <p:pic>
        <p:nvPicPr>
          <p:cNvPr id="148487" name="Picture 10"/>
          <p:cNvPicPr>
            <a:picLocks noChangeAspect="1"/>
          </p:cNvPicPr>
          <p:nvPr/>
        </p:nvPicPr>
        <p:blipFill>
          <a:blip r:embed="rId6"/>
          <a:srcRect/>
          <a:stretch>
            <a:fillRect/>
          </a:stretch>
        </p:blipFill>
        <p:spPr bwMode="auto">
          <a:xfrm>
            <a:off x="618083" y="2358008"/>
            <a:ext cx="361672" cy="271254"/>
          </a:xfrm>
          <a:prstGeom prst="rect">
            <a:avLst/>
          </a:prstGeom>
          <a:noFill/>
          <a:ln w="9525">
            <a:noFill/>
            <a:miter lim="800000"/>
            <a:headEnd/>
            <a:tailEnd/>
          </a:ln>
        </p:spPr>
      </p:pic>
      <p:pic>
        <p:nvPicPr>
          <p:cNvPr id="12292" name="Picture 4" descr="C:\Users\acbauer\Documents\EdwardsAFB\pqPolygonSelectSurfaceCell24.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8083" y="3222104"/>
            <a:ext cx="361672" cy="271254"/>
          </a:xfrm>
          <a:prstGeom prst="rect">
            <a:avLst/>
          </a:prstGeom>
          <a:noFill/>
          <a:extLst>
            <a:ext uri="{909E8E84-426E-40DD-AFC4-6F175D3DCCD1}">
              <a14:hiddenFill xmlns:a14="http://schemas.microsoft.com/office/drawing/2010/main">
                <a:solidFill>
                  <a:srgbClr val="FFFFFF"/>
                </a:solidFill>
              </a14:hiddenFill>
            </a:ext>
          </a:extLst>
        </p:spPr>
      </p:pic>
      <p:pic>
        <p:nvPicPr>
          <p:cNvPr id="12293" name="Picture 5" descr="C:\Users\acbauer\Documents\EdwardsAFB\pqPolygonSelectSurfacePoint24.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8083" y="2718048"/>
            <a:ext cx="361672" cy="27125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pqSelectBlock24.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93180" y="3654152"/>
            <a:ext cx="361672" cy="271254"/>
          </a:xfrm>
          <a:prstGeom prst="rect">
            <a:avLst/>
          </a:prstGeom>
        </p:spPr>
      </p:pic>
      <p:sp>
        <p:nvSpPr>
          <p:cNvPr id="4" name="Rectangle 3"/>
          <p:cNvSpPr/>
          <p:nvPr/>
        </p:nvSpPr>
        <p:spPr>
          <a:xfrm>
            <a:off x="395536" y="4155926"/>
            <a:ext cx="3348994" cy="538609"/>
          </a:xfrm>
          <a:prstGeom prst="rect">
            <a:avLst/>
          </a:prstGeom>
        </p:spPr>
        <p:txBody>
          <a:bodyPr wrap="none">
            <a:spAutoFit/>
          </a:bodyPr>
          <a:lstStyle/>
          <a:p>
            <a:r>
              <a:rPr lang="en-US" sz="1450" b="1" dirty="0" smtClean="0">
                <a:solidFill>
                  <a:srgbClr val="014491"/>
                </a:solidFill>
                <a:ea typeface="ＭＳ Ｐゴシック" pitchFamily="-107" charset="-128"/>
              </a:rPr>
              <a:t>Shift = Subtract to current selection</a:t>
            </a:r>
          </a:p>
          <a:p>
            <a:r>
              <a:rPr lang="en-US" sz="1450" b="1" dirty="0" smtClean="0">
                <a:solidFill>
                  <a:srgbClr val="014491"/>
                </a:solidFill>
                <a:ea typeface="ＭＳ Ｐゴシック" pitchFamily="-107" charset="-128"/>
              </a:rPr>
              <a:t>Control = Add to current </a:t>
            </a:r>
            <a:endParaRPr lang="fr-FR" dirty="0"/>
          </a:p>
        </p:txBody>
      </p:sp>
      <p:pic>
        <p:nvPicPr>
          <p:cNvPr id="13" name="Picture 5"/>
          <p:cNvPicPr>
            <a:picLocks noChangeAspect="1" noChangeArrowheads="1"/>
          </p:cNvPicPr>
          <p:nvPr/>
        </p:nvPicPr>
        <p:blipFill rotWithShape="1">
          <a:blip r:embed="rId10">
            <a:extLst>
              <a:ext uri="{28A0092B-C50C-407E-A947-70E740481C1C}">
                <a14:useLocalDpi xmlns:a14="http://schemas.microsoft.com/office/drawing/2010/main" val="0"/>
              </a:ext>
            </a:extLst>
          </a:blip>
          <a:srcRect l="52882" t="24848" r="20907" b="72502"/>
          <a:stretch/>
        </p:blipFill>
        <p:spPr bwMode="auto">
          <a:xfrm>
            <a:off x="3683496" y="382386"/>
            <a:ext cx="4680520" cy="2349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43358805"/>
      </p:ext>
    </p:extLst>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p:txBody>
          <a:bodyPr/>
          <a:lstStyle/>
          <a:p>
            <a:r>
              <a:rPr lang="en-US" dirty="0" smtClean="0">
                <a:ea typeface="ＭＳ Ｐゴシック" pitchFamily="-107" charset="-128"/>
              </a:rPr>
              <a:t>Brush Selection</a:t>
            </a:r>
          </a:p>
        </p:txBody>
      </p:sp>
      <p:pic>
        <p:nvPicPr>
          <p:cNvPr id="1229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843558"/>
            <a:ext cx="7920880" cy="3932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3"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l="52882" t="24848" r="20907" b="72502"/>
          <a:stretch/>
        </p:blipFill>
        <p:spPr bwMode="auto">
          <a:xfrm>
            <a:off x="3683496" y="382386"/>
            <a:ext cx="4680520" cy="2349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Freeform 10"/>
          <p:cNvSpPr>
            <a:spLocks noEditPoints="1"/>
          </p:cNvSpPr>
          <p:nvPr/>
        </p:nvSpPr>
        <p:spPr bwMode="auto">
          <a:xfrm rot="2311416">
            <a:off x="3905559" y="1399644"/>
            <a:ext cx="1169368" cy="221467"/>
          </a:xfrm>
          <a:custGeom>
            <a:avLst/>
            <a:gdLst>
              <a:gd name="T0" fmla="*/ 0 w 216"/>
              <a:gd name="T1" fmla="*/ 2147483647 h 36"/>
              <a:gd name="T2" fmla="*/ 2147483647 w 216"/>
              <a:gd name="T3" fmla="*/ 2147483647 h 36"/>
              <a:gd name="T4" fmla="*/ 2147483647 w 216"/>
              <a:gd name="T5" fmla="*/ 2147483647 h 36"/>
              <a:gd name="T6" fmla="*/ 0 w 216"/>
              <a:gd name="T7" fmla="*/ 2147483647 h 36"/>
              <a:gd name="T8" fmla="*/ 0 w 216"/>
              <a:gd name="T9" fmla="*/ 2147483647 h 36"/>
              <a:gd name="T10" fmla="*/ 2147483647 w 216"/>
              <a:gd name="T11" fmla="*/ 0 h 36"/>
              <a:gd name="T12" fmla="*/ 2147483647 w 216"/>
              <a:gd name="T13" fmla="*/ 2147483647 h 36"/>
              <a:gd name="T14" fmla="*/ 2147483647 w 216"/>
              <a:gd name="T15" fmla="*/ 2147483647 h 36"/>
              <a:gd name="T16" fmla="*/ 2147483647 w 216"/>
              <a:gd name="T17" fmla="*/ 0 h 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6"/>
              <a:gd name="T28" fmla="*/ 0 h 36"/>
              <a:gd name="T29" fmla="*/ 216 w 216"/>
              <a:gd name="T30" fmla="*/ 36 h 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6" h="36">
                <a:moveTo>
                  <a:pt x="0" y="14"/>
                </a:moveTo>
                <a:lnTo>
                  <a:pt x="194" y="14"/>
                </a:lnTo>
                <a:lnTo>
                  <a:pt x="194" y="23"/>
                </a:lnTo>
                <a:lnTo>
                  <a:pt x="0" y="23"/>
                </a:lnTo>
                <a:lnTo>
                  <a:pt x="0" y="14"/>
                </a:lnTo>
                <a:close/>
                <a:moveTo>
                  <a:pt x="180" y="0"/>
                </a:moveTo>
                <a:lnTo>
                  <a:pt x="216" y="18"/>
                </a:lnTo>
                <a:lnTo>
                  <a:pt x="180" y="36"/>
                </a:lnTo>
                <a:lnTo>
                  <a:pt x="180" y="0"/>
                </a:lnTo>
                <a:close/>
              </a:path>
            </a:pathLst>
          </a:custGeom>
          <a:solidFill>
            <a:srgbClr val="FF0000"/>
          </a:solidFill>
          <a:ln w="19050">
            <a:solidFill>
              <a:srgbClr val="FF0000"/>
            </a:solidFill>
            <a:bevel/>
            <a:headEnd/>
            <a:tailEnd/>
          </a:ln>
        </p:spPr>
        <p:txBody>
          <a:bodyPr/>
          <a:lstStyle/>
          <a:p>
            <a:endParaRPr lang="en-US"/>
          </a:p>
        </p:txBody>
      </p:sp>
    </p:spTree>
    <p:extLst>
      <p:ext uri="{BB962C8B-B14F-4D97-AF65-F5344CB8AC3E}">
        <p14:creationId xmlns:p14="http://schemas.microsoft.com/office/powerpoint/2010/main" val="1878344635"/>
      </p:ext>
    </p:extLst>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p:txBody>
          <a:bodyPr/>
          <a:lstStyle/>
          <a:p>
            <a:r>
              <a:rPr lang="en-US" dirty="0" smtClean="0">
                <a:ea typeface="ＭＳ Ｐゴシック" pitchFamily="-107" charset="-128"/>
              </a:rPr>
              <a:t>Save Screenshot/Animation</a:t>
            </a:r>
          </a:p>
        </p:txBody>
      </p:sp>
      <p:sp>
        <p:nvSpPr>
          <p:cNvPr id="117763" name="Rectangle 3"/>
          <p:cNvSpPr>
            <a:spLocks noGrp="1" noChangeArrowheads="1"/>
          </p:cNvSpPr>
          <p:nvPr>
            <p:ph type="body" idx="1"/>
          </p:nvPr>
        </p:nvSpPr>
        <p:spPr/>
        <p:txBody>
          <a:bodyPr/>
          <a:lstStyle/>
          <a:p>
            <a:pPr marL="781050" indent="-609600">
              <a:buFontTx/>
              <a:buAutoNum type="arabicPeriod"/>
            </a:pPr>
            <a:r>
              <a:rPr lang="en-US" dirty="0" smtClean="0">
                <a:latin typeface="+mj-lt"/>
                <a:ea typeface="ＭＳ Ｐゴシック" pitchFamily="-107" charset="-128"/>
              </a:rPr>
              <a:t>Choose “</a:t>
            </a:r>
            <a:r>
              <a:rPr lang="en-US" dirty="0" smtClean="0">
                <a:latin typeface="+mj-lt"/>
                <a:ea typeface="ＭＳ Ｐゴシック" pitchFamily="-107" charset="-128"/>
                <a:cs typeface="Verdana"/>
              </a:rPr>
              <a:t>File” </a:t>
            </a:r>
            <a:r>
              <a:rPr lang="en-US" dirty="0" smtClean="0">
                <a:latin typeface="+mj-lt"/>
                <a:ea typeface="ＭＳ Ｐゴシック" pitchFamily="-107" charset="-128"/>
              </a:rPr>
              <a:t>→        </a:t>
            </a:r>
            <a:r>
              <a:rPr lang="en-US" dirty="0" smtClean="0">
                <a:latin typeface="+mj-lt"/>
                <a:ea typeface="ＭＳ Ｐゴシック" pitchFamily="-107" charset="-128"/>
                <a:cs typeface="Verdana"/>
              </a:rPr>
              <a:t>Save Screenshot</a:t>
            </a:r>
          </a:p>
          <a:p>
            <a:pPr marL="781050" indent="-609600">
              <a:buFontTx/>
              <a:buAutoNum type="arabicPeriod"/>
            </a:pPr>
            <a:r>
              <a:rPr lang="en-US" dirty="0" smtClean="0">
                <a:latin typeface="+mj-lt"/>
                <a:ea typeface="ＭＳ Ｐゴシック" pitchFamily="-107" charset="-128"/>
                <a:cs typeface="Verdana"/>
              </a:rPr>
              <a:t>Complete the following dialogs.</a:t>
            </a:r>
          </a:p>
          <a:p>
            <a:pPr marL="781050" indent="-609600">
              <a:buFontTx/>
              <a:buAutoNum type="arabicPeriod"/>
            </a:pPr>
            <a:r>
              <a:rPr lang="en-US" dirty="0">
                <a:latin typeface="+mj-lt"/>
                <a:ea typeface="ＭＳ Ｐゴシック" pitchFamily="-107" charset="-128"/>
              </a:rPr>
              <a:t>Turn on </a:t>
            </a:r>
            <a:r>
              <a:rPr lang="en-US" dirty="0">
                <a:latin typeface="+mj-lt"/>
                <a:ea typeface="ＭＳ Ｐゴシック" pitchFamily="-107" charset="-128"/>
                <a:cs typeface="Verdana"/>
              </a:rPr>
              <a:t>Cube Axes</a:t>
            </a:r>
            <a:r>
              <a:rPr lang="en-US" dirty="0">
                <a:latin typeface="+mj-lt"/>
                <a:ea typeface="ＭＳ Ｐゴシック" pitchFamily="-107" charset="-128"/>
              </a:rPr>
              <a:t> around can.</a:t>
            </a:r>
          </a:p>
          <a:p>
            <a:pPr marL="781050" indent="-609600">
              <a:buFontTx/>
              <a:buAutoNum type="arabicPeriod"/>
            </a:pPr>
            <a:r>
              <a:rPr lang="en-US" dirty="0">
                <a:latin typeface="+mj-lt"/>
                <a:ea typeface="ＭＳ Ｐゴシック" pitchFamily="-107" charset="-128"/>
              </a:rPr>
              <a:t>Chose </a:t>
            </a:r>
            <a:r>
              <a:rPr lang="en-US" dirty="0">
                <a:latin typeface="+mj-lt"/>
                <a:ea typeface="ＭＳ Ｐゴシック" pitchFamily="-107" charset="-128"/>
                <a:cs typeface="Verdana"/>
              </a:rPr>
              <a:t>File </a:t>
            </a:r>
            <a:r>
              <a:rPr lang="en-US" dirty="0">
                <a:latin typeface="+mj-lt"/>
                <a:ea typeface="ＭＳ Ｐゴシック" pitchFamily="-107" charset="-128"/>
              </a:rPr>
              <a:t>→ </a:t>
            </a:r>
            <a:r>
              <a:rPr lang="en-US" dirty="0">
                <a:latin typeface="+mj-lt"/>
                <a:ea typeface="ＭＳ Ｐゴシック" pitchFamily="-107" charset="-128"/>
                <a:cs typeface="Verdana"/>
              </a:rPr>
              <a:t>Export Scene</a:t>
            </a:r>
          </a:p>
          <a:p>
            <a:pPr marL="781050" indent="-609600">
              <a:buFontTx/>
              <a:buAutoNum type="arabicPeriod"/>
            </a:pPr>
            <a:r>
              <a:rPr lang="en-US" dirty="0">
                <a:latin typeface="+mj-lt"/>
                <a:ea typeface="ＭＳ Ｐゴシック" pitchFamily="-107" charset="-128"/>
                <a:cs typeface="Verdana"/>
              </a:rPr>
              <a:t>Complete the following dialogs.</a:t>
            </a:r>
            <a:endParaRPr lang="en-US" dirty="0">
              <a:latin typeface="+mj-lt"/>
              <a:ea typeface="ＭＳ Ｐゴシック" pitchFamily="-107" charset="-128"/>
            </a:endParaRPr>
          </a:p>
          <a:p>
            <a:pPr marL="781050" indent="-609600">
              <a:buFontTx/>
              <a:buAutoNum type="arabicPeriod"/>
            </a:pPr>
            <a:r>
              <a:rPr lang="en-US" dirty="0" smtClean="0">
                <a:latin typeface="+mj-lt"/>
                <a:ea typeface="ＭＳ Ｐゴシック" pitchFamily="-107" charset="-128"/>
                <a:cs typeface="Verdana"/>
              </a:rPr>
              <a:t>Chose File </a:t>
            </a:r>
            <a:r>
              <a:rPr lang="en-US" dirty="0" smtClean="0">
                <a:latin typeface="+mj-lt"/>
                <a:ea typeface="ＭＳ Ｐゴシック" pitchFamily="-107" charset="-128"/>
              </a:rPr>
              <a:t>→      </a:t>
            </a:r>
            <a:r>
              <a:rPr lang="en-US" dirty="0" smtClean="0">
                <a:latin typeface="+mj-lt"/>
                <a:ea typeface="ＭＳ Ｐゴシック" pitchFamily="-107" charset="-128"/>
                <a:cs typeface="Verdana"/>
              </a:rPr>
              <a:t>Save Animation</a:t>
            </a:r>
          </a:p>
          <a:p>
            <a:pPr marL="781050" indent="-609600">
              <a:buFontTx/>
              <a:buAutoNum type="arabicPeriod"/>
            </a:pPr>
            <a:r>
              <a:rPr lang="en-US" dirty="0" smtClean="0">
                <a:latin typeface="+mj-lt"/>
                <a:ea typeface="ＭＳ Ｐゴシック" pitchFamily="-107" charset="-128"/>
              </a:rPr>
              <a:t>Complete the following dialogs.</a:t>
            </a:r>
          </a:p>
        </p:txBody>
      </p:sp>
      <p:pic>
        <p:nvPicPr>
          <p:cNvPr id="2" name="Picture 1" descr="pqCaptureScreenshot2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5856" y="1095586"/>
            <a:ext cx="360040" cy="324036"/>
          </a:xfrm>
          <a:prstGeom prst="rect">
            <a:avLst/>
          </a:prstGeom>
        </p:spPr>
      </p:pic>
      <p:pic>
        <p:nvPicPr>
          <p:cNvPr id="3" name="Picture 2" descr="pqSaveAnimation24.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15816" y="3723878"/>
            <a:ext cx="313184" cy="234888"/>
          </a:xfrm>
          <a:prstGeom prst="rect">
            <a:avLst/>
          </a:prstGeom>
        </p:spPr>
      </p:pic>
    </p:spTree>
    <p:extLst>
      <p:ext uri="{BB962C8B-B14F-4D97-AF65-F5344CB8AC3E}">
        <p14:creationId xmlns:p14="http://schemas.microsoft.com/office/powerpoint/2010/main" val="3230414865"/>
      </p:ext>
    </p:extLst>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Espace réservé pour une image  1"/>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13" r="13"/>
          <a:stretch>
            <a:fillRect/>
          </a:stretch>
        </p:blipFill>
        <p:spPr/>
      </p:pic>
      <p:sp>
        <p:nvSpPr>
          <p:cNvPr id="3" name="Espace réservé de la date 2"/>
          <p:cNvSpPr>
            <a:spLocks noGrp="1"/>
          </p:cNvSpPr>
          <p:nvPr>
            <p:ph type="dt" sz="half" idx="16"/>
          </p:nvPr>
        </p:nvSpPr>
        <p:spPr/>
        <p:txBody>
          <a:bodyPr/>
          <a:lstStyle/>
          <a:p>
            <a:r>
              <a:rPr lang="fr-FR" smtClean="0"/>
              <a:t>14/mai/2017 Felipe Bordeu</a:t>
            </a:r>
            <a:endParaRPr lang="fr-FR" dirty="0"/>
          </a:p>
        </p:txBody>
      </p:sp>
      <p:sp>
        <p:nvSpPr>
          <p:cNvPr id="5" name="Espace réservé du numéro de diapositive 4"/>
          <p:cNvSpPr>
            <a:spLocks noGrp="1"/>
          </p:cNvSpPr>
          <p:nvPr>
            <p:ph type="sldNum" sz="quarter" idx="18"/>
          </p:nvPr>
        </p:nvSpPr>
        <p:spPr/>
        <p:txBody>
          <a:bodyPr/>
          <a:lstStyle/>
          <a:p>
            <a:fld id="{733122C9-A0B9-462F-8757-0847AD287B63}" type="slidenum">
              <a:rPr lang="fr-FR" smtClean="0"/>
              <a:pPr/>
              <a:t>35</a:t>
            </a:fld>
            <a:endParaRPr lang="fr-FR" dirty="0"/>
          </a:p>
        </p:txBody>
      </p:sp>
      <p:sp>
        <p:nvSpPr>
          <p:cNvPr id="6" name="Espace réservé du texte 5"/>
          <p:cNvSpPr>
            <a:spLocks noGrp="1"/>
          </p:cNvSpPr>
          <p:nvPr>
            <p:ph type="body" sz="quarter" idx="22"/>
          </p:nvPr>
        </p:nvSpPr>
        <p:spPr/>
        <p:txBody>
          <a:bodyPr/>
          <a:lstStyle/>
          <a:p>
            <a:r>
              <a:rPr lang="fr-FR" dirty="0" smtClean="0"/>
              <a:t>Scripting</a:t>
            </a:r>
            <a:endParaRPr lang="fr-FR" dirty="0"/>
          </a:p>
        </p:txBody>
      </p:sp>
      <p:sp>
        <p:nvSpPr>
          <p:cNvPr id="12" name="Espace réservé du texte 11"/>
          <p:cNvSpPr>
            <a:spLocks noGrp="1"/>
          </p:cNvSpPr>
          <p:nvPr>
            <p:ph type="body" sz="quarter" idx="23"/>
          </p:nvPr>
        </p:nvSpPr>
        <p:spPr/>
        <p:txBody>
          <a:bodyPr/>
          <a:lstStyle/>
          <a:p>
            <a:endParaRPr lang="fr-FR"/>
          </a:p>
        </p:txBody>
      </p:sp>
      <p:sp>
        <p:nvSpPr>
          <p:cNvPr id="13" name="Espace réservé du texte 12"/>
          <p:cNvSpPr>
            <a:spLocks noGrp="1"/>
          </p:cNvSpPr>
          <p:nvPr>
            <p:ph type="body" sz="quarter" idx="24"/>
          </p:nvPr>
        </p:nvSpPr>
        <p:spPr/>
        <p:txBody>
          <a:bodyPr/>
          <a:lstStyle/>
          <a:p>
            <a:endParaRPr lang="fr-FR"/>
          </a:p>
        </p:txBody>
      </p:sp>
      <p:sp>
        <p:nvSpPr>
          <p:cNvPr id="14" name="Espace réservé du texte 13"/>
          <p:cNvSpPr>
            <a:spLocks noGrp="1"/>
          </p:cNvSpPr>
          <p:nvPr>
            <p:ph type="body" sz="quarter" idx="25"/>
          </p:nvPr>
        </p:nvSpPr>
        <p:spPr/>
        <p:txBody>
          <a:bodyPr/>
          <a:lstStyle/>
          <a:p>
            <a:endParaRPr lang="fr-FR"/>
          </a:p>
        </p:txBody>
      </p:sp>
      <p:sp>
        <p:nvSpPr>
          <p:cNvPr id="10" name="Titre 9"/>
          <p:cNvSpPr>
            <a:spLocks noGrp="1"/>
          </p:cNvSpPr>
          <p:nvPr>
            <p:ph type="title"/>
          </p:nvPr>
        </p:nvSpPr>
        <p:spPr/>
        <p:txBody>
          <a:bodyPr/>
          <a:lstStyle/>
          <a:p>
            <a:r>
              <a:rPr lang="fr-FR" dirty="0" smtClean="0"/>
              <a:t>2</a:t>
            </a:r>
            <a:endParaRPr lang="fr-FR" dirty="0"/>
          </a:p>
        </p:txBody>
      </p:sp>
    </p:spTree>
    <p:extLst>
      <p:ext uri="{BB962C8B-B14F-4D97-AF65-F5344CB8AC3E}">
        <p14:creationId xmlns:p14="http://schemas.microsoft.com/office/powerpoint/2010/main" val="237195543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Python Batch Scripting</a:t>
            </a:r>
            <a:endParaRPr lang="en-US" dirty="0"/>
          </a:p>
        </p:txBody>
      </p:sp>
      <p:sp>
        <p:nvSpPr>
          <p:cNvPr id="3" name="Content Placeholder 2"/>
          <p:cNvSpPr>
            <a:spLocks noGrp="1"/>
          </p:cNvSpPr>
          <p:nvPr>
            <p:ph idx="1"/>
          </p:nvPr>
        </p:nvSpPr>
        <p:spPr/>
        <p:txBody>
          <a:bodyPr/>
          <a:lstStyle/>
          <a:p>
            <a:r>
              <a:rPr lang="en-US" dirty="0" smtClean="0"/>
              <a:t>Interpreter: </a:t>
            </a:r>
            <a:r>
              <a:rPr lang="en-US" dirty="0" smtClean="0">
                <a:latin typeface="Verdana"/>
                <a:cs typeface="Verdana"/>
              </a:rPr>
              <a:t>Tools</a:t>
            </a:r>
            <a:r>
              <a:rPr lang="en-US" dirty="0" smtClean="0"/>
              <a:t> </a:t>
            </a:r>
            <a:r>
              <a:rPr lang="en-US" dirty="0" smtClean="0">
                <a:ea typeface="ＭＳ Ｐゴシック" pitchFamily="-107" charset="-128"/>
              </a:rPr>
              <a:t>→ </a:t>
            </a:r>
            <a:r>
              <a:rPr lang="en-US" dirty="0" smtClean="0">
                <a:latin typeface="Verdana"/>
                <a:cs typeface="Verdana"/>
              </a:rPr>
              <a:t>Python Shell</a:t>
            </a:r>
            <a:r>
              <a:rPr lang="en-US" dirty="0" smtClean="0"/>
              <a:t>.</a:t>
            </a:r>
          </a:p>
          <a:p>
            <a:pPr lvl="3"/>
            <a:r>
              <a:rPr lang="en-US" sz="1200" dirty="0" smtClean="0"/>
              <a:t>External programs </a:t>
            </a:r>
            <a:r>
              <a:rPr lang="en-US" sz="1200" dirty="0" err="1" smtClean="0"/>
              <a:t>pvpython</a:t>
            </a:r>
            <a:r>
              <a:rPr lang="en-US" sz="1200" dirty="0" smtClean="0"/>
              <a:t> and </a:t>
            </a:r>
            <a:r>
              <a:rPr lang="en-US" sz="1200" dirty="0" err="1" smtClean="0"/>
              <a:t>pvbatch</a:t>
            </a:r>
            <a:r>
              <a:rPr lang="en-US" sz="1200" dirty="0" smtClean="0"/>
              <a:t>.</a:t>
            </a:r>
          </a:p>
          <a:p>
            <a:pPr lvl="3"/>
            <a:r>
              <a:rPr lang="en-US" sz="1200" dirty="0" smtClean="0"/>
              <a:t>Can add bindings to external interpreters.</a:t>
            </a:r>
          </a:p>
          <a:p>
            <a:r>
              <a:rPr lang="en-US" dirty="0" smtClean="0"/>
              <a:t>Run Python scripts or bind to macros.</a:t>
            </a:r>
          </a:p>
          <a:p>
            <a:r>
              <a:rPr lang="en-US" dirty="0" smtClean="0"/>
              <a:t>Can trace actions or capture state.</a:t>
            </a:r>
          </a:p>
          <a:p>
            <a:r>
              <a:rPr lang="en-US" dirty="0" smtClean="0"/>
              <a:t>(Batch scripting is a different set of bindings than programmable sources/filters.)</a:t>
            </a:r>
          </a:p>
        </p:txBody>
      </p:sp>
    </p:spTree>
    <p:extLst>
      <p:ext uri="{BB962C8B-B14F-4D97-AF65-F5344CB8AC3E}">
        <p14:creationId xmlns:p14="http://schemas.microsoft.com/office/powerpoint/2010/main" val="2933191689"/>
      </p:ext>
    </p:extLst>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Tracing ParaView State</a:t>
            </a:r>
            <a:endParaRPr lang="en-US" dirty="0"/>
          </a:p>
        </p:txBody>
      </p:sp>
      <p:sp>
        <p:nvSpPr>
          <p:cNvPr id="3" name="Content Placeholder 2"/>
          <p:cNvSpPr>
            <a:spLocks noGrp="1"/>
          </p:cNvSpPr>
          <p:nvPr>
            <p:ph idx="1"/>
          </p:nvPr>
        </p:nvSpPr>
        <p:spPr>
          <a:xfrm>
            <a:off x="251520" y="1131590"/>
            <a:ext cx="7921625" cy="3492500"/>
          </a:xfrm>
        </p:spPr>
        <p:txBody>
          <a:bodyPr/>
          <a:lstStyle/>
          <a:p>
            <a:pPr marL="685800" indent="-514350">
              <a:buFont typeface="+mj-lt"/>
              <a:buAutoNum type="arabicPeriod"/>
            </a:pPr>
            <a:r>
              <a:rPr lang="en-US" dirty="0" smtClean="0"/>
              <a:t>Select </a:t>
            </a:r>
            <a:r>
              <a:rPr lang="en-US" dirty="0">
                <a:latin typeface="Verdana"/>
                <a:cs typeface="Verdana"/>
              </a:rPr>
              <a:t>Tools</a:t>
            </a:r>
            <a:r>
              <a:rPr lang="en-US" dirty="0"/>
              <a:t> </a:t>
            </a:r>
            <a:r>
              <a:rPr lang="en-US" dirty="0">
                <a:ea typeface="ＭＳ Ｐゴシック" pitchFamily="-107" charset="-128"/>
              </a:rPr>
              <a:t>→ </a:t>
            </a:r>
            <a:r>
              <a:rPr lang="en-US" dirty="0" smtClean="0">
                <a:latin typeface="Verdana"/>
                <a:cs typeface="Verdana"/>
              </a:rPr>
              <a:t>Start Trace</a:t>
            </a:r>
            <a:r>
              <a:rPr lang="en-US" dirty="0" smtClean="0"/>
              <a:t>.</a:t>
            </a:r>
            <a:endParaRPr lang="en-US" dirty="0"/>
          </a:p>
          <a:p>
            <a:pPr marL="685800" indent="-514350">
              <a:buFont typeface="+mj-lt"/>
              <a:buAutoNum type="arabicPeriod"/>
            </a:pPr>
            <a:r>
              <a:rPr lang="en-US" dirty="0" smtClean="0"/>
              <a:t>Accept defaults (click </a:t>
            </a:r>
            <a:r>
              <a:rPr lang="en-US" dirty="0" smtClean="0">
                <a:latin typeface="Verdana"/>
                <a:cs typeface="Verdana"/>
              </a:rPr>
              <a:t>OK</a:t>
            </a:r>
            <a:r>
              <a:rPr lang="en-US" dirty="0" smtClean="0"/>
              <a:t>).</a:t>
            </a:r>
          </a:p>
          <a:p>
            <a:pPr marL="685800" indent="-514350">
              <a:buFont typeface="+mj-lt"/>
              <a:buAutoNum type="arabicPeriod"/>
            </a:pPr>
            <a:r>
              <a:rPr lang="en-US" dirty="0" smtClean="0"/>
              <a:t>Build a simple pipeline (e.g. create a</a:t>
            </a:r>
            <a:br>
              <a:rPr lang="en-US" dirty="0" smtClean="0"/>
            </a:br>
            <a:r>
              <a:rPr lang="en-US" dirty="0" smtClean="0"/>
              <a:t>sphere source and clip it).</a:t>
            </a:r>
          </a:p>
          <a:p>
            <a:pPr marL="685800" indent="-514350">
              <a:buFont typeface="+mj-lt"/>
              <a:buAutoNum type="arabicPeriod"/>
            </a:pPr>
            <a:r>
              <a:rPr lang="en-US" dirty="0"/>
              <a:t>Select </a:t>
            </a:r>
            <a:r>
              <a:rPr lang="en-US" dirty="0">
                <a:latin typeface="Verdana"/>
                <a:cs typeface="Verdana"/>
              </a:rPr>
              <a:t>Tools</a:t>
            </a:r>
            <a:r>
              <a:rPr lang="en-US" dirty="0"/>
              <a:t> </a:t>
            </a:r>
            <a:r>
              <a:rPr lang="en-US" dirty="0">
                <a:ea typeface="ＭＳ Ｐゴシック" pitchFamily="-107" charset="-128"/>
              </a:rPr>
              <a:t>→ </a:t>
            </a:r>
            <a:r>
              <a:rPr lang="en-US" dirty="0" smtClean="0">
                <a:latin typeface="Verdana"/>
                <a:cs typeface="Verdana"/>
              </a:rPr>
              <a:t>Stop Trace</a:t>
            </a:r>
            <a:r>
              <a:rPr lang="en-US" dirty="0" smtClean="0"/>
              <a:t>.</a:t>
            </a:r>
          </a:p>
          <a:p>
            <a:pPr marL="685800" indent="-514350">
              <a:buFont typeface="+mj-lt"/>
              <a:buAutoNum type="arabicPeriod"/>
            </a:pPr>
            <a:r>
              <a:rPr lang="en-US" dirty="0" smtClean="0"/>
              <a:t>An editing window will open.</a:t>
            </a:r>
            <a:endParaRPr lang="en-US" dirty="0"/>
          </a:p>
        </p:txBody>
      </p:sp>
      <p:pic>
        <p:nvPicPr>
          <p:cNvPr id="4" name="Picture 2" descr="TraceOption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8024" y="1203598"/>
            <a:ext cx="4104456" cy="3076575"/>
          </a:xfrm>
          <a:prstGeom prst="rect">
            <a:avLst/>
          </a:prstGeom>
        </p:spPr>
      </p:pic>
    </p:spTree>
    <p:extLst>
      <p:ext uri="{BB962C8B-B14F-4D97-AF65-F5344CB8AC3E}">
        <p14:creationId xmlns:p14="http://schemas.microsoft.com/office/powerpoint/2010/main" val="3371433987"/>
      </p:ext>
    </p:extLst>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Adding a Macro</a:t>
            </a:r>
            <a:endParaRPr lang="en-US" dirty="0"/>
          </a:p>
        </p:txBody>
      </p:sp>
      <p:sp>
        <p:nvSpPr>
          <p:cNvPr id="3" name="Content Placeholder 2"/>
          <p:cNvSpPr>
            <a:spLocks noGrp="1"/>
          </p:cNvSpPr>
          <p:nvPr>
            <p:ph idx="1"/>
          </p:nvPr>
        </p:nvSpPr>
        <p:spPr/>
        <p:txBody>
          <a:bodyPr/>
          <a:lstStyle/>
          <a:p>
            <a:pPr marL="685800" indent="-514350">
              <a:buFont typeface="+mj-lt"/>
              <a:buAutoNum type="arabicPeriod"/>
            </a:pPr>
            <a:r>
              <a:rPr lang="en-US" dirty="0" smtClean="0"/>
              <a:t>In Python edit window menu, select </a:t>
            </a:r>
            <a:r>
              <a:rPr lang="en-US" dirty="0" smtClean="0">
                <a:latin typeface="Verdana"/>
                <a:cs typeface="Verdana"/>
              </a:rPr>
              <a:t>File</a:t>
            </a:r>
            <a:r>
              <a:rPr lang="en-US" dirty="0" smtClean="0"/>
              <a:t> </a:t>
            </a:r>
            <a:r>
              <a:rPr lang="en-US" dirty="0">
                <a:ea typeface="ＭＳ Ｐゴシック" pitchFamily="-107" charset="-128"/>
              </a:rPr>
              <a:t>→ </a:t>
            </a:r>
            <a:r>
              <a:rPr lang="en-US" dirty="0" smtClean="0">
                <a:latin typeface="Verdana"/>
                <a:cs typeface="Verdana"/>
              </a:rPr>
              <a:t>Save As Macro…</a:t>
            </a:r>
          </a:p>
          <a:p>
            <a:pPr marL="685800" indent="-514350">
              <a:buFont typeface="+mj-lt"/>
              <a:buAutoNum type="arabicPeriod"/>
            </a:pPr>
            <a:r>
              <a:rPr lang="en-US" dirty="0" smtClean="0"/>
              <a:t>Chose a descriptive name. Save in directory provided.</a:t>
            </a:r>
          </a:p>
          <a:p>
            <a:pPr marL="685800" indent="-514350">
              <a:buFont typeface="+mj-lt"/>
              <a:buAutoNum type="arabicPeriod"/>
            </a:pPr>
            <a:r>
              <a:rPr lang="en-US" dirty="0" smtClean="0"/>
              <a:t>Close Python edit window.</a:t>
            </a:r>
          </a:p>
          <a:p>
            <a:pPr marL="685800" indent="-514350">
              <a:buFont typeface="+mj-lt"/>
              <a:buAutoNum type="arabicPeriod"/>
            </a:pPr>
            <a:r>
              <a:rPr lang="en-US" dirty="0" smtClean="0"/>
              <a:t>Select </a:t>
            </a:r>
            <a:r>
              <a:rPr lang="en-US" dirty="0">
                <a:latin typeface="Verdana"/>
                <a:cs typeface="Verdana"/>
              </a:rPr>
              <a:t>Edit</a:t>
            </a:r>
            <a:r>
              <a:rPr lang="en-US" dirty="0"/>
              <a:t> → </a:t>
            </a:r>
            <a:r>
              <a:rPr lang="en-US" dirty="0">
                <a:latin typeface="Verdana"/>
                <a:cs typeface="Verdana"/>
              </a:rPr>
              <a:t>Reset </a:t>
            </a:r>
            <a:r>
              <a:rPr lang="en-US" dirty="0" smtClean="0">
                <a:latin typeface="Verdana"/>
                <a:cs typeface="Verdana"/>
              </a:rPr>
              <a:t>Session</a:t>
            </a:r>
            <a:r>
              <a:rPr lang="en-US" dirty="0" smtClean="0"/>
              <a:t>.</a:t>
            </a:r>
            <a:endParaRPr lang="en-US" dirty="0"/>
          </a:p>
          <a:p>
            <a:pPr marL="685800" indent="-514350">
              <a:buFont typeface="+mj-lt"/>
              <a:buAutoNum type="arabicPeriod"/>
            </a:pPr>
            <a:r>
              <a:rPr lang="en-US" dirty="0" smtClean="0"/>
              <a:t>Activate your macro (on toolbar or </a:t>
            </a:r>
            <a:r>
              <a:rPr lang="en-US" dirty="0" smtClean="0">
                <a:latin typeface="Verdana"/>
                <a:cs typeface="Verdana"/>
              </a:rPr>
              <a:t>Macros</a:t>
            </a:r>
            <a:r>
              <a:rPr lang="en-US" dirty="0" smtClean="0"/>
              <a:t> menu).</a:t>
            </a:r>
            <a:endParaRPr lang="en-US" dirty="0"/>
          </a:p>
        </p:txBody>
      </p:sp>
    </p:spTree>
    <p:extLst>
      <p:ext uri="{BB962C8B-B14F-4D97-AF65-F5344CB8AC3E}">
        <p14:creationId xmlns:p14="http://schemas.microsoft.com/office/powerpoint/2010/main" val="2425979792"/>
      </p:ext>
    </p:extLst>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Espace réservé pour une image  1"/>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13" r="13"/>
          <a:stretch>
            <a:fillRect/>
          </a:stretch>
        </p:blipFill>
        <p:spPr/>
      </p:pic>
      <p:sp>
        <p:nvSpPr>
          <p:cNvPr id="3" name="Espace réservé de la date 2"/>
          <p:cNvSpPr>
            <a:spLocks noGrp="1"/>
          </p:cNvSpPr>
          <p:nvPr>
            <p:ph type="dt" sz="half" idx="16"/>
          </p:nvPr>
        </p:nvSpPr>
        <p:spPr/>
        <p:txBody>
          <a:bodyPr/>
          <a:lstStyle/>
          <a:p>
            <a:r>
              <a:rPr lang="fr-FR" smtClean="0"/>
              <a:t>14/mai/2017 Felipe Bordeu</a:t>
            </a:r>
            <a:endParaRPr lang="fr-FR" dirty="0"/>
          </a:p>
        </p:txBody>
      </p:sp>
      <p:sp>
        <p:nvSpPr>
          <p:cNvPr id="5" name="Espace réservé du numéro de diapositive 4"/>
          <p:cNvSpPr>
            <a:spLocks noGrp="1"/>
          </p:cNvSpPr>
          <p:nvPr>
            <p:ph type="sldNum" sz="quarter" idx="18"/>
          </p:nvPr>
        </p:nvSpPr>
        <p:spPr/>
        <p:txBody>
          <a:bodyPr/>
          <a:lstStyle/>
          <a:p>
            <a:fld id="{733122C9-A0B9-462F-8757-0847AD287B63}" type="slidenum">
              <a:rPr lang="fr-FR" smtClean="0"/>
              <a:pPr/>
              <a:t>39</a:t>
            </a:fld>
            <a:endParaRPr lang="fr-FR" dirty="0"/>
          </a:p>
        </p:txBody>
      </p:sp>
      <p:sp>
        <p:nvSpPr>
          <p:cNvPr id="6" name="Espace réservé du texte 5"/>
          <p:cNvSpPr>
            <a:spLocks noGrp="1"/>
          </p:cNvSpPr>
          <p:nvPr>
            <p:ph type="body" sz="quarter" idx="22"/>
          </p:nvPr>
        </p:nvSpPr>
        <p:spPr/>
        <p:txBody>
          <a:bodyPr/>
          <a:lstStyle/>
          <a:p>
            <a:r>
              <a:rPr lang="fr-FR" dirty="0" err="1"/>
              <a:t>Visualizing</a:t>
            </a:r>
            <a:r>
              <a:rPr lang="fr-FR" dirty="0"/>
              <a:t> Large </a:t>
            </a:r>
            <a:r>
              <a:rPr lang="fr-FR" dirty="0" err="1" smtClean="0"/>
              <a:t>Models</a:t>
            </a:r>
            <a:r>
              <a:rPr lang="fr-FR" dirty="0" smtClean="0"/>
              <a:t> </a:t>
            </a:r>
          </a:p>
          <a:p>
            <a:endParaRPr lang="fr-FR" dirty="0"/>
          </a:p>
          <a:p>
            <a:r>
              <a:rPr lang="fr-FR" dirty="0" smtClean="0"/>
              <a:t>(The </a:t>
            </a:r>
            <a:r>
              <a:rPr lang="fr-FR" dirty="0" err="1" smtClean="0"/>
              <a:t>Parallel</a:t>
            </a:r>
            <a:r>
              <a:rPr lang="fr-FR" dirty="0" smtClean="0"/>
              <a:t> size of </a:t>
            </a:r>
            <a:r>
              <a:rPr lang="fr-FR" dirty="0" err="1" smtClean="0"/>
              <a:t>Paraview</a:t>
            </a:r>
            <a:r>
              <a:rPr lang="fr-FR" dirty="0" smtClean="0"/>
              <a:t>)</a:t>
            </a:r>
            <a:endParaRPr lang="fr-FR" dirty="0"/>
          </a:p>
          <a:p>
            <a:endParaRPr lang="fr-FR" dirty="0"/>
          </a:p>
        </p:txBody>
      </p:sp>
      <p:sp>
        <p:nvSpPr>
          <p:cNvPr id="12" name="Espace réservé du texte 11"/>
          <p:cNvSpPr>
            <a:spLocks noGrp="1"/>
          </p:cNvSpPr>
          <p:nvPr>
            <p:ph type="body" sz="quarter" idx="23"/>
          </p:nvPr>
        </p:nvSpPr>
        <p:spPr/>
        <p:txBody>
          <a:bodyPr/>
          <a:lstStyle/>
          <a:p>
            <a:endParaRPr lang="fr-FR"/>
          </a:p>
        </p:txBody>
      </p:sp>
      <p:sp>
        <p:nvSpPr>
          <p:cNvPr id="13" name="Espace réservé du texte 12"/>
          <p:cNvSpPr>
            <a:spLocks noGrp="1"/>
          </p:cNvSpPr>
          <p:nvPr>
            <p:ph type="body" sz="quarter" idx="24"/>
          </p:nvPr>
        </p:nvSpPr>
        <p:spPr/>
        <p:txBody>
          <a:bodyPr/>
          <a:lstStyle/>
          <a:p>
            <a:endParaRPr lang="fr-FR"/>
          </a:p>
        </p:txBody>
      </p:sp>
      <p:sp>
        <p:nvSpPr>
          <p:cNvPr id="14" name="Espace réservé du texte 13"/>
          <p:cNvSpPr>
            <a:spLocks noGrp="1"/>
          </p:cNvSpPr>
          <p:nvPr>
            <p:ph type="body" sz="quarter" idx="25"/>
          </p:nvPr>
        </p:nvSpPr>
        <p:spPr/>
        <p:txBody>
          <a:bodyPr/>
          <a:lstStyle/>
          <a:p>
            <a:endParaRPr lang="fr-FR"/>
          </a:p>
        </p:txBody>
      </p:sp>
      <p:sp>
        <p:nvSpPr>
          <p:cNvPr id="10" name="Titre 9"/>
          <p:cNvSpPr>
            <a:spLocks noGrp="1"/>
          </p:cNvSpPr>
          <p:nvPr>
            <p:ph type="title"/>
          </p:nvPr>
        </p:nvSpPr>
        <p:spPr/>
        <p:txBody>
          <a:bodyPr/>
          <a:lstStyle/>
          <a:p>
            <a:r>
              <a:rPr lang="fr-FR" dirty="0" smtClean="0"/>
              <a:t>4</a:t>
            </a:r>
            <a:endParaRPr lang="fr-FR" dirty="0"/>
          </a:p>
        </p:txBody>
      </p:sp>
    </p:spTree>
    <p:extLst>
      <p:ext uri="{BB962C8B-B14F-4D97-AF65-F5344CB8AC3E}">
        <p14:creationId xmlns:p14="http://schemas.microsoft.com/office/powerpoint/2010/main" val="22815000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Espace réservé pour une image  1"/>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13" r="13"/>
          <a:stretch>
            <a:fillRect/>
          </a:stretch>
        </p:blipFill>
        <p:spPr/>
      </p:pic>
      <p:sp>
        <p:nvSpPr>
          <p:cNvPr id="3" name="Espace réservé de la date 2"/>
          <p:cNvSpPr>
            <a:spLocks noGrp="1"/>
          </p:cNvSpPr>
          <p:nvPr>
            <p:ph type="dt" sz="half" idx="16"/>
          </p:nvPr>
        </p:nvSpPr>
        <p:spPr/>
        <p:txBody>
          <a:bodyPr/>
          <a:lstStyle/>
          <a:p>
            <a:r>
              <a:rPr lang="fr-FR" smtClean="0"/>
              <a:t>14/mai/2017 Felipe Bordeu</a:t>
            </a:r>
            <a:endParaRPr lang="fr-FR" dirty="0"/>
          </a:p>
        </p:txBody>
      </p:sp>
      <p:sp>
        <p:nvSpPr>
          <p:cNvPr id="5" name="Espace réservé du numéro de diapositive 4"/>
          <p:cNvSpPr>
            <a:spLocks noGrp="1"/>
          </p:cNvSpPr>
          <p:nvPr>
            <p:ph type="sldNum" sz="quarter" idx="18"/>
          </p:nvPr>
        </p:nvSpPr>
        <p:spPr/>
        <p:txBody>
          <a:bodyPr/>
          <a:lstStyle/>
          <a:p>
            <a:fld id="{733122C9-A0B9-462F-8757-0847AD287B63}" type="slidenum">
              <a:rPr lang="fr-FR" smtClean="0"/>
              <a:pPr/>
              <a:t>4</a:t>
            </a:fld>
            <a:endParaRPr lang="fr-FR" dirty="0"/>
          </a:p>
        </p:txBody>
      </p:sp>
      <p:sp>
        <p:nvSpPr>
          <p:cNvPr id="6" name="Espace réservé du texte 5"/>
          <p:cNvSpPr>
            <a:spLocks noGrp="1"/>
          </p:cNvSpPr>
          <p:nvPr>
            <p:ph type="body" sz="quarter" idx="22"/>
          </p:nvPr>
        </p:nvSpPr>
        <p:spPr/>
        <p:txBody>
          <a:bodyPr/>
          <a:lstStyle/>
          <a:p>
            <a:r>
              <a:rPr lang="fr-FR" dirty="0" smtClean="0"/>
              <a:t>Introduction</a:t>
            </a:r>
            <a:endParaRPr lang="fr-FR" dirty="0"/>
          </a:p>
        </p:txBody>
      </p:sp>
      <p:sp>
        <p:nvSpPr>
          <p:cNvPr id="12" name="Espace réservé du texte 11"/>
          <p:cNvSpPr>
            <a:spLocks noGrp="1"/>
          </p:cNvSpPr>
          <p:nvPr>
            <p:ph type="body" sz="quarter" idx="23"/>
          </p:nvPr>
        </p:nvSpPr>
        <p:spPr/>
        <p:txBody>
          <a:bodyPr/>
          <a:lstStyle/>
          <a:p>
            <a:endParaRPr lang="fr-FR"/>
          </a:p>
        </p:txBody>
      </p:sp>
      <p:sp>
        <p:nvSpPr>
          <p:cNvPr id="13" name="Espace réservé du texte 12"/>
          <p:cNvSpPr>
            <a:spLocks noGrp="1"/>
          </p:cNvSpPr>
          <p:nvPr>
            <p:ph type="body" sz="quarter" idx="24"/>
          </p:nvPr>
        </p:nvSpPr>
        <p:spPr/>
        <p:txBody>
          <a:bodyPr/>
          <a:lstStyle/>
          <a:p>
            <a:endParaRPr lang="fr-FR"/>
          </a:p>
        </p:txBody>
      </p:sp>
      <p:sp>
        <p:nvSpPr>
          <p:cNvPr id="14" name="Espace réservé du texte 13"/>
          <p:cNvSpPr>
            <a:spLocks noGrp="1"/>
          </p:cNvSpPr>
          <p:nvPr>
            <p:ph type="body" sz="quarter" idx="25"/>
          </p:nvPr>
        </p:nvSpPr>
        <p:spPr/>
        <p:txBody>
          <a:bodyPr/>
          <a:lstStyle/>
          <a:p>
            <a:endParaRPr lang="fr-FR"/>
          </a:p>
        </p:txBody>
      </p:sp>
      <p:sp>
        <p:nvSpPr>
          <p:cNvPr id="10" name="Titre 9"/>
          <p:cNvSpPr>
            <a:spLocks noGrp="1"/>
          </p:cNvSpPr>
          <p:nvPr>
            <p:ph type="title"/>
          </p:nvPr>
        </p:nvSpPr>
        <p:spPr/>
        <p:txBody>
          <a:bodyPr/>
          <a:lstStyle/>
          <a:p>
            <a:r>
              <a:rPr lang="fr-FR" dirty="0" smtClean="0"/>
              <a:t>1</a:t>
            </a:r>
            <a:endParaRPr lang="fr-FR" dirty="0"/>
          </a:p>
        </p:txBody>
      </p:sp>
    </p:spTree>
    <p:extLst>
      <p:ext uri="{BB962C8B-B14F-4D97-AF65-F5344CB8AC3E}">
        <p14:creationId xmlns:p14="http://schemas.microsoft.com/office/powerpoint/2010/main" val="423449954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p:cNvSpPr>
            <a:spLocks noGrp="1" noChangeArrowheads="1"/>
          </p:cNvSpPr>
          <p:nvPr>
            <p:ph type="title"/>
          </p:nvPr>
        </p:nvSpPr>
        <p:spPr/>
        <p:txBody>
          <a:bodyPr/>
          <a:lstStyle/>
          <a:p>
            <a:r>
              <a:rPr lang="en-US" dirty="0" smtClean="0">
                <a:ea typeface="ＭＳ Ｐゴシック" pitchFamily="-107" charset="-128"/>
              </a:rPr>
              <a:t>ParaView Architecture</a:t>
            </a:r>
          </a:p>
        </p:txBody>
      </p:sp>
      <p:sp>
        <p:nvSpPr>
          <p:cNvPr id="202755" name="Rectangle 3"/>
          <p:cNvSpPr>
            <a:spLocks noGrp="1" noChangeArrowheads="1"/>
          </p:cNvSpPr>
          <p:nvPr>
            <p:ph type="body" idx="1"/>
          </p:nvPr>
        </p:nvSpPr>
        <p:spPr>
          <a:xfrm>
            <a:off x="1061469" y="857205"/>
            <a:ext cx="1944216" cy="1440160"/>
          </a:xfrm>
        </p:spPr>
        <p:txBody>
          <a:bodyPr/>
          <a:lstStyle/>
          <a:p>
            <a:r>
              <a:rPr lang="en-US" dirty="0" smtClean="0">
                <a:ea typeface="ＭＳ Ｐゴシック" pitchFamily="-107" charset="-128"/>
              </a:rPr>
              <a:t>Three tier</a:t>
            </a:r>
          </a:p>
          <a:p>
            <a:pPr lvl="1"/>
            <a:r>
              <a:rPr lang="en-US" dirty="0" smtClean="0">
                <a:ea typeface="ＭＳ Ｐゴシック" pitchFamily="-107" charset="-128"/>
              </a:rPr>
              <a:t>Data Server</a:t>
            </a:r>
          </a:p>
          <a:p>
            <a:pPr lvl="1"/>
            <a:r>
              <a:rPr lang="en-US" dirty="0" smtClean="0">
                <a:ea typeface="ＭＳ Ｐゴシック" pitchFamily="-107" charset="-128"/>
              </a:rPr>
              <a:t>Render Server</a:t>
            </a:r>
          </a:p>
          <a:p>
            <a:pPr lvl="1"/>
            <a:r>
              <a:rPr lang="en-US" dirty="0" smtClean="0">
                <a:ea typeface="ＭＳ Ｐゴシック" pitchFamily="-107" charset="-128"/>
              </a:rPr>
              <a:t>Client</a:t>
            </a:r>
          </a:p>
        </p:txBody>
      </p:sp>
      <p:grpSp>
        <p:nvGrpSpPr>
          <p:cNvPr id="4" name="Group 5"/>
          <p:cNvGrpSpPr>
            <a:grpSpLocks/>
          </p:cNvGrpSpPr>
          <p:nvPr/>
        </p:nvGrpSpPr>
        <p:grpSpPr bwMode="auto">
          <a:xfrm>
            <a:off x="3292537" y="821383"/>
            <a:ext cx="2014537" cy="1512168"/>
            <a:chOff x="1776" y="1488"/>
            <a:chExt cx="2304" cy="1728"/>
          </a:xfrm>
        </p:grpSpPr>
        <p:sp>
          <p:nvSpPr>
            <p:cNvPr id="5" name="Rectangle 6"/>
            <p:cNvSpPr>
              <a:spLocks noChangeArrowheads="1"/>
            </p:cNvSpPr>
            <p:nvPr/>
          </p:nvSpPr>
          <p:spPr bwMode="auto">
            <a:xfrm>
              <a:off x="1776" y="1488"/>
              <a:ext cx="2304" cy="1728"/>
            </a:xfrm>
            <a:prstGeom prst="rect">
              <a:avLst/>
            </a:prstGeom>
            <a:solidFill>
              <a:srgbClr val="BBE0E3"/>
            </a:solidFill>
            <a:ln w="9525">
              <a:solidFill>
                <a:schemeClr val="bg2"/>
              </a:solidFill>
              <a:miter lim="800000"/>
              <a:headEnd/>
              <a:tailEnd/>
            </a:ln>
          </p:spPr>
          <p:txBody>
            <a:bodyPr wrap="none" anchor="ctr"/>
            <a:lstStyle/>
            <a:p>
              <a:pPr algn="ctr" eaLnBrk="1" hangingPunct="1"/>
              <a:endParaRPr lang="en-US" sz="1100">
                <a:latin typeface="Arial" charset="0"/>
              </a:endParaRPr>
            </a:p>
          </p:txBody>
        </p:sp>
        <p:sp>
          <p:nvSpPr>
            <p:cNvPr id="6" name="Rectangle 7"/>
            <p:cNvSpPr>
              <a:spLocks noChangeArrowheads="1"/>
            </p:cNvSpPr>
            <p:nvPr/>
          </p:nvSpPr>
          <p:spPr bwMode="auto">
            <a:xfrm>
              <a:off x="1824" y="1536"/>
              <a:ext cx="2208" cy="336"/>
            </a:xfrm>
            <a:prstGeom prst="rect">
              <a:avLst/>
            </a:prstGeom>
            <a:solidFill>
              <a:srgbClr val="BBE0E3"/>
            </a:solidFill>
            <a:ln w="9525">
              <a:solidFill>
                <a:schemeClr val="bg2"/>
              </a:solidFill>
              <a:miter lim="800000"/>
              <a:headEnd/>
              <a:tailEnd/>
            </a:ln>
          </p:spPr>
          <p:txBody>
            <a:bodyPr wrap="none" anchor="ctr"/>
            <a:lstStyle/>
            <a:p>
              <a:pPr algn="ctr" eaLnBrk="1" hangingPunct="1"/>
              <a:r>
                <a:rPr lang="en-US" sz="1600">
                  <a:latin typeface="Arial" charset="0"/>
                </a:rPr>
                <a:t>Client</a:t>
              </a:r>
            </a:p>
          </p:txBody>
        </p:sp>
        <p:sp>
          <p:nvSpPr>
            <p:cNvPr id="7" name="Rectangle 8"/>
            <p:cNvSpPr>
              <a:spLocks noChangeArrowheads="1"/>
            </p:cNvSpPr>
            <p:nvPr/>
          </p:nvSpPr>
          <p:spPr bwMode="auto">
            <a:xfrm>
              <a:off x="1824" y="1920"/>
              <a:ext cx="1104" cy="1248"/>
            </a:xfrm>
            <a:prstGeom prst="rect">
              <a:avLst/>
            </a:prstGeom>
            <a:solidFill>
              <a:srgbClr val="BBE0E3"/>
            </a:solidFill>
            <a:ln w="9525">
              <a:solidFill>
                <a:schemeClr val="bg2"/>
              </a:solidFill>
              <a:miter lim="800000"/>
              <a:headEnd/>
              <a:tailEnd/>
            </a:ln>
          </p:spPr>
          <p:txBody>
            <a:bodyPr wrap="none" anchor="ctr"/>
            <a:lstStyle/>
            <a:p>
              <a:pPr algn="ctr" eaLnBrk="1" hangingPunct="1"/>
              <a:r>
                <a:rPr lang="en-US" sz="1600" dirty="0">
                  <a:latin typeface="Arial" charset="0"/>
                </a:rPr>
                <a:t>Data</a:t>
              </a:r>
            </a:p>
            <a:p>
              <a:pPr algn="ctr" eaLnBrk="1" hangingPunct="1"/>
              <a:r>
                <a:rPr lang="en-US" sz="1600" dirty="0">
                  <a:latin typeface="Arial" charset="0"/>
                </a:rPr>
                <a:t>Server</a:t>
              </a:r>
            </a:p>
          </p:txBody>
        </p:sp>
        <p:sp>
          <p:nvSpPr>
            <p:cNvPr id="8" name="Rectangle 9"/>
            <p:cNvSpPr>
              <a:spLocks noChangeArrowheads="1"/>
            </p:cNvSpPr>
            <p:nvPr/>
          </p:nvSpPr>
          <p:spPr bwMode="auto">
            <a:xfrm>
              <a:off x="2976" y="1920"/>
              <a:ext cx="1056" cy="1248"/>
            </a:xfrm>
            <a:prstGeom prst="rect">
              <a:avLst/>
            </a:prstGeom>
            <a:solidFill>
              <a:srgbClr val="BBE0E3"/>
            </a:solidFill>
            <a:ln w="9525">
              <a:solidFill>
                <a:schemeClr val="bg2"/>
              </a:solidFill>
              <a:miter lim="800000"/>
              <a:headEnd/>
              <a:tailEnd/>
            </a:ln>
          </p:spPr>
          <p:txBody>
            <a:bodyPr wrap="none" anchor="ctr"/>
            <a:lstStyle/>
            <a:p>
              <a:pPr algn="ctr" eaLnBrk="1" hangingPunct="1"/>
              <a:r>
                <a:rPr lang="en-US" sz="1600" dirty="0">
                  <a:latin typeface="Arial" charset="0"/>
                </a:rPr>
                <a:t>Render</a:t>
              </a:r>
            </a:p>
            <a:p>
              <a:pPr algn="ctr" eaLnBrk="1" hangingPunct="1"/>
              <a:r>
                <a:rPr lang="en-US" sz="1600" dirty="0">
                  <a:latin typeface="Arial" charset="0"/>
                </a:rPr>
                <a:t>Server</a:t>
              </a:r>
            </a:p>
          </p:txBody>
        </p:sp>
      </p:grpSp>
      <p:sp>
        <p:nvSpPr>
          <p:cNvPr id="2" name="Rectangle 1"/>
          <p:cNvSpPr/>
          <p:nvPr/>
        </p:nvSpPr>
        <p:spPr>
          <a:xfrm>
            <a:off x="3555580" y="339502"/>
            <a:ext cx="1351652" cy="369332"/>
          </a:xfrm>
          <a:prstGeom prst="rect">
            <a:avLst/>
          </a:prstGeom>
        </p:spPr>
        <p:txBody>
          <a:bodyPr wrap="none">
            <a:spAutoFit/>
          </a:bodyPr>
          <a:lstStyle/>
          <a:p>
            <a:r>
              <a:rPr lang="en-US" dirty="0">
                <a:ea typeface="ＭＳ Ｐゴシック" pitchFamily="-107" charset="-128"/>
              </a:rPr>
              <a:t>Standalone</a:t>
            </a:r>
            <a:endParaRPr lang="fr-FR" dirty="0"/>
          </a:p>
        </p:txBody>
      </p:sp>
      <p:grpSp>
        <p:nvGrpSpPr>
          <p:cNvPr id="10" name="Group 5"/>
          <p:cNvGrpSpPr>
            <a:grpSpLocks/>
          </p:cNvGrpSpPr>
          <p:nvPr/>
        </p:nvGrpSpPr>
        <p:grpSpPr bwMode="auto">
          <a:xfrm>
            <a:off x="696222" y="2955880"/>
            <a:ext cx="3312368" cy="1587810"/>
            <a:chOff x="816" y="2310"/>
            <a:chExt cx="4128" cy="2016"/>
          </a:xfrm>
        </p:grpSpPr>
        <p:sp>
          <p:nvSpPr>
            <p:cNvPr id="11" name="Rectangle 6"/>
            <p:cNvSpPr>
              <a:spLocks noChangeArrowheads="1"/>
            </p:cNvSpPr>
            <p:nvPr/>
          </p:nvSpPr>
          <p:spPr bwMode="auto">
            <a:xfrm>
              <a:off x="4080" y="3030"/>
              <a:ext cx="864" cy="864"/>
            </a:xfrm>
            <a:prstGeom prst="rect">
              <a:avLst/>
            </a:prstGeom>
            <a:solidFill>
              <a:srgbClr val="BBE0E3"/>
            </a:solidFill>
            <a:ln w="9525">
              <a:solidFill>
                <a:schemeClr val="bg2"/>
              </a:solidFill>
              <a:miter lim="800000"/>
              <a:headEnd/>
              <a:tailEnd/>
            </a:ln>
          </p:spPr>
          <p:txBody>
            <a:bodyPr wrap="none" anchor="ctr"/>
            <a:lstStyle/>
            <a:p>
              <a:pPr algn="ctr" eaLnBrk="1" hangingPunct="1"/>
              <a:r>
                <a:rPr lang="en-US" sz="1600">
                  <a:latin typeface="Arial" charset="0"/>
                </a:rPr>
                <a:t>Client</a:t>
              </a:r>
            </a:p>
          </p:txBody>
        </p:sp>
        <p:sp>
          <p:nvSpPr>
            <p:cNvPr id="12" name="Rectangle 7"/>
            <p:cNvSpPr>
              <a:spLocks noChangeArrowheads="1"/>
            </p:cNvSpPr>
            <p:nvPr/>
          </p:nvSpPr>
          <p:spPr bwMode="auto">
            <a:xfrm>
              <a:off x="816" y="2310"/>
              <a:ext cx="2304" cy="1728"/>
            </a:xfrm>
            <a:prstGeom prst="rect">
              <a:avLst/>
            </a:prstGeom>
            <a:solidFill>
              <a:srgbClr val="BBE0E3"/>
            </a:solidFill>
            <a:ln w="9525">
              <a:solidFill>
                <a:schemeClr val="bg2"/>
              </a:solidFill>
              <a:miter lim="800000"/>
              <a:headEnd/>
              <a:tailEnd/>
            </a:ln>
          </p:spPr>
          <p:txBody>
            <a:bodyPr wrap="none" anchor="ctr"/>
            <a:lstStyle/>
            <a:p>
              <a:pPr algn="ctr" eaLnBrk="1" hangingPunct="1"/>
              <a:endParaRPr lang="en-US" sz="1100">
                <a:latin typeface="Arial" charset="0"/>
              </a:endParaRPr>
            </a:p>
          </p:txBody>
        </p:sp>
        <p:sp>
          <p:nvSpPr>
            <p:cNvPr id="13" name="Rectangle 8"/>
            <p:cNvSpPr>
              <a:spLocks noChangeArrowheads="1"/>
            </p:cNvSpPr>
            <p:nvPr/>
          </p:nvSpPr>
          <p:spPr bwMode="auto">
            <a:xfrm>
              <a:off x="912" y="2406"/>
              <a:ext cx="2304" cy="1728"/>
            </a:xfrm>
            <a:prstGeom prst="rect">
              <a:avLst/>
            </a:prstGeom>
            <a:solidFill>
              <a:srgbClr val="BBE0E3"/>
            </a:solidFill>
            <a:ln w="9525">
              <a:solidFill>
                <a:schemeClr val="bg2"/>
              </a:solidFill>
              <a:miter lim="800000"/>
              <a:headEnd/>
              <a:tailEnd/>
            </a:ln>
          </p:spPr>
          <p:txBody>
            <a:bodyPr wrap="none" anchor="ctr"/>
            <a:lstStyle/>
            <a:p>
              <a:pPr algn="ctr" eaLnBrk="1" hangingPunct="1"/>
              <a:endParaRPr lang="en-US" sz="1100">
                <a:latin typeface="Arial" charset="0"/>
              </a:endParaRPr>
            </a:p>
          </p:txBody>
        </p:sp>
        <p:sp>
          <p:nvSpPr>
            <p:cNvPr id="14" name="Rectangle 9"/>
            <p:cNvSpPr>
              <a:spLocks noChangeArrowheads="1"/>
            </p:cNvSpPr>
            <p:nvPr/>
          </p:nvSpPr>
          <p:spPr bwMode="auto">
            <a:xfrm>
              <a:off x="1008" y="2502"/>
              <a:ext cx="2304" cy="1728"/>
            </a:xfrm>
            <a:prstGeom prst="rect">
              <a:avLst/>
            </a:prstGeom>
            <a:solidFill>
              <a:srgbClr val="BBE0E3"/>
            </a:solidFill>
            <a:ln w="9525">
              <a:solidFill>
                <a:schemeClr val="bg2"/>
              </a:solidFill>
              <a:miter lim="800000"/>
              <a:headEnd/>
              <a:tailEnd/>
            </a:ln>
          </p:spPr>
          <p:txBody>
            <a:bodyPr wrap="none" anchor="ctr"/>
            <a:lstStyle/>
            <a:p>
              <a:pPr algn="ctr" eaLnBrk="1" hangingPunct="1"/>
              <a:endParaRPr lang="en-US" sz="1100">
                <a:latin typeface="Arial" charset="0"/>
              </a:endParaRPr>
            </a:p>
          </p:txBody>
        </p:sp>
        <p:grpSp>
          <p:nvGrpSpPr>
            <p:cNvPr id="15" name="Group 10"/>
            <p:cNvGrpSpPr>
              <a:grpSpLocks/>
            </p:cNvGrpSpPr>
            <p:nvPr/>
          </p:nvGrpSpPr>
          <p:grpSpPr bwMode="auto">
            <a:xfrm>
              <a:off x="1104" y="2598"/>
              <a:ext cx="2304" cy="1728"/>
              <a:chOff x="480" y="624"/>
              <a:chExt cx="2304" cy="1728"/>
            </a:xfrm>
          </p:grpSpPr>
          <p:sp>
            <p:nvSpPr>
              <p:cNvPr id="17" name="Rectangle 11"/>
              <p:cNvSpPr>
                <a:spLocks noChangeArrowheads="1"/>
              </p:cNvSpPr>
              <p:nvPr/>
            </p:nvSpPr>
            <p:spPr bwMode="auto">
              <a:xfrm>
                <a:off x="480" y="624"/>
                <a:ext cx="2304" cy="1728"/>
              </a:xfrm>
              <a:prstGeom prst="rect">
                <a:avLst/>
              </a:prstGeom>
              <a:solidFill>
                <a:srgbClr val="BBE0E3"/>
              </a:solidFill>
              <a:ln w="9525">
                <a:solidFill>
                  <a:schemeClr val="bg2"/>
                </a:solidFill>
                <a:miter lim="800000"/>
                <a:headEnd/>
                <a:tailEnd/>
              </a:ln>
            </p:spPr>
            <p:txBody>
              <a:bodyPr wrap="none" anchor="ctr"/>
              <a:lstStyle/>
              <a:p>
                <a:pPr algn="ctr" eaLnBrk="1" hangingPunct="1"/>
                <a:endParaRPr lang="en-US" sz="1100">
                  <a:latin typeface="Arial" charset="0"/>
                </a:endParaRPr>
              </a:p>
            </p:txBody>
          </p:sp>
          <p:sp>
            <p:nvSpPr>
              <p:cNvPr id="18" name="Rectangle 12"/>
              <p:cNvSpPr>
                <a:spLocks noChangeArrowheads="1"/>
              </p:cNvSpPr>
              <p:nvPr/>
            </p:nvSpPr>
            <p:spPr bwMode="auto">
              <a:xfrm>
                <a:off x="528" y="672"/>
                <a:ext cx="1104" cy="1632"/>
              </a:xfrm>
              <a:prstGeom prst="rect">
                <a:avLst/>
              </a:prstGeom>
              <a:solidFill>
                <a:srgbClr val="BBE0E3"/>
              </a:solidFill>
              <a:ln w="9525">
                <a:solidFill>
                  <a:schemeClr val="bg2"/>
                </a:solidFill>
                <a:miter lim="800000"/>
                <a:headEnd/>
                <a:tailEnd/>
              </a:ln>
            </p:spPr>
            <p:txBody>
              <a:bodyPr wrap="none" anchor="ctr"/>
              <a:lstStyle/>
              <a:p>
                <a:pPr algn="ctr" eaLnBrk="1" hangingPunct="1"/>
                <a:r>
                  <a:rPr lang="en-US" sz="1600" dirty="0">
                    <a:latin typeface="Arial" charset="0"/>
                  </a:rPr>
                  <a:t>Data</a:t>
                </a:r>
              </a:p>
              <a:p>
                <a:pPr algn="ctr" eaLnBrk="1" hangingPunct="1"/>
                <a:r>
                  <a:rPr lang="en-US" sz="1600" dirty="0">
                    <a:latin typeface="Arial" charset="0"/>
                  </a:rPr>
                  <a:t>Server</a:t>
                </a:r>
              </a:p>
            </p:txBody>
          </p:sp>
          <p:sp>
            <p:nvSpPr>
              <p:cNvPr id="19" name="Rectangle 13"/>
              <p:cNvSpPr>
                <a:spLocks noChangeArrowheads="1"/>
              </p:cNvSpPr>
              <p:nvPr/>
            </p:nvSpPr>
            <p:spPr bwMode="auto">
              <a:xfrm>
                <a:off x="1680" y="672"/>
                <a:ext cx="1056" cy="1632"/>
              </a:xfrm>
              <a:prstGeom prst="rect">
                <a:avLst/>
              </a:prstGeom>
              <a:solidFill>
                <a:srgbClr val="BBE0E3"/>
              </a:solidFill>
              <a:ln w="9525">
                <a:solidFill>
                  <a:schemeClr val="bg2"/>
                </a:solidFill>
                <a:miter lim="800000"/>
                <a:headEnd/>
                <a:tailEnd/>
              </a:ln>
            </p:spPr>
            <p:txBody>
              <a:bodyPr wrap="none" anchor="ctr"/>
              <a:lstStyle/>
              <a:p>
                <a:pPr algn="ctr" eaLnBrk="1" hangingPunct="1"/>
                <a:r>
                  <a:rPr lang="en-US" sz="1600" dirty="0">
                    <a:latin typeface="Arial" charset="0"/>
                  </a:rPr>
                  <a:t>Render</a:t>
                </a:r>
              </a:p>
              <a:p>
                <a:pPr algn="ctr" eaLnBrk="1" hangingPunct="1"/>
                <a:r>
                  <a:rPr lang="en-US" sz="1600" dirty="0">
                    <a:latin typeface="Arial" charset="0"/>
                  </a:rPr>
                  <a:t>Server</a:t>
                </a:r>
              </a:p>
            </p:txBody>
          </p:sp>
        </p:grpSp>
        <p:sp>
          <p:nvSpPr>
            <p:cNvPr id="16" name="Line 14"/>
            <p:cNvSpPr>
              <a:spLocks noChangeShapeType="1"/>
            </p:cNvSpPr>
            <p:nvPr/>
          </p:nvSpPr>
          <p:spPr bwMode="auto">
            <a:xfrm flipH="1">
              <a:off x="3408" y="3462"/>
              <a:ext cx="672" cy="0"/>
            </a:xfrm>
            <a:prstGeom prst="line">
              <a:avLst/>
            </a:prstGeom>
            <a:noFill/>
            <a:ln w="38100">
              <a:solidFill>
                <a:schemeClr val="tx1"/>
              </a:solidFill>
              <a:round/>
              <a:headEnd/>
              <a:tailEnd/>
            </a:ln>
          </p:spPr>
          <p:txBody>
            <a:bodyPr/>
            <a:lstStyle/>
            <a:p>
              <a:endParaRPr lang="en-US" sz="1100"/>
            </a:p>
          </p:txBody>
        </p:sp>
      </p:grpSp>
      <p:sp>
        <p:nvSpPr>
          <p:cNvPr id="3" name="Rectangle 2"/>
          <p:cNvSpPr/>
          <p:nvPr/>
        </p:nvSpPr>
        <p:spPr>
          <a:xfrm>
            <a:off x="1206377" y="2506104"/>
            <a:ext cx="1531188" cy="369332"/>
          </a:xfrm>
          <a:prstGeom prst="rect">
            <a:avLst/>
          </a:prstGeom>
        </p:spPr>
        <p:txBody>
          <a:bodyPr wrap="none">
            <a:spAutoFit/>
          </a:bodyPr>
          <a:lstStyle/>
          <a:p>
            <a:r>
              <a:rPr lang="en-US" dirty="0">
                <a:ea typeface="ＭＳ Ｐゴシック" pitchFamily="-107" charset="-128"/>
              </a:rPr>
              <a:t>Client-Server</a:t>
            </a:r>
            <a:endParaRPr lang="fr-FR" dirty="0"/>
          </a:p>
        </p:txBody>
      </p:sp>
      <p:sp>
        <p:nvSpPr>
          <p:cNvPr id="9" name="Rectangle 8"/>
          <p:cNvSpPr/>
          <p:nvPr/>
        </p:nvSpPr>
        <p:spPr>
          <a:xfrm>
            <a:off x="4916998" y="2690770"/>
            <a:ext cx="3659976" cy="369332"/>
          </a:xfrm>
          <a:prstGeom prst="rect">
            <a:avLst/>
          </a:prstGeom>
        </p:spPr>
        <p:txBody>
          <a:bodyPr wrap="none">
            <a:spAutoFit/>
          </a:bodyPr>
          <a:lstStyle/>
          <a:p>
            <a:r>
              <a:rPr lang="en-US" dirty="0">
                <a:ea typeface="ＭＳ Ｐゴシック" pitchFamily="-107" charset="-128"/>
              </a:rPr>
              <a:t>Client-Render Server-Data Server</a:t>
            </a:r>
            <a:endParaRPr lang="fr-FR" dirty="0"/>
          </a:p>
        </p:txBody>
      </p:sp>
      <p:grpSp>
        <p:nvGrpSpPr>
          <p:cNvPr id="22" name="Group 4"/>
          <p:cNvGrpSpPr>
            <a:grpSpLocks/>
          </p:cNvGrpSpPr>
          <p:nvPr/>
        </p:nvGrpSpPr>
        <p:grpSpPr bwMode="auto">
          <a:xfrm>
            <a:off x="4921204" y="3121491"/>
            <a:ext cx="3352800" cy="1394234"/>
            <a:chOff x="384" y="480"/>
            <a:chExt cx="4848" cy="2016"/>
          </a:xfrm>
        </p:grpSpPr>
        <p:sp>
          <p:nvSpPr>
            <p:cNvPr id="23" name="Rectangle 5"/>
            <p:cNvSpPr>
              <a:spLocks noChangeArrowheads="1"/>
            </p:cNvSpPr>
            <p:nvPr/>
          </p:nvSpPr>
          <p:spPr bwMode="auto">
            <a:xfrm>
              <a:off x="384" y="480"/>
              <a:ext cx="1056" cy="1632"/>
            </a:xfrm>
            <a:prstGeom prst="rect">
              <a:avLst/>
            </a:prstGeom>
            <a:solidFill>
              <a:srgbClr val="BBE0E3"/>
            </a:solidFill>
            <a:ln w="9525">
              <a:solidFill>
                <a:schemeClr val="bg2"/>
              </a:solidFill>
              <a:miter lim="800000"/>
              <a:headEnd/>
              <a:tailEnd/>
            </a:ln>
          </p:spPr>
          <p:txBody>
            <a:bodyPr wrap="none" anchor="ctr"/>
            <a:lstStyle/>
            <a:p>
              <a:pPr algn="ctr" eaLnBrk="1" hangingPunct="1"/>
              <a:endParaRPr lang="en-US" sz="1600">
                <a:latin typeface="Arial" charset="0"/>
              </a:endParaRPr>
            </a:p>
          </p:txBody>
        </p:sp>
        <p:sp>
          <p:nvSpPr>
            <p:cNvPr id="24" name="Rectangle 6"/>
            <p:cNvSpPr>
              <a:spLocks noChangeArrowheads="1"/>
            </p:cNvSpPr>
            <p:nvPr/>
          </p:nvSpPr>
          <p:spPr bwMode="auto">
            <a:xfrm>
              <a:off x="480" y="576"/>
              <a:ext cx="1056" cy="1632"/>
            </a:xfrm>
            <a:prstGeom prst="rect">
              <a:avLst/>
            </a:prstGeom>
            <a:solidFill>
              <a:srgbClr val="BBE0E3"/>
            </a:solidFill>
            <a:ln w="9525">
              <a:solidFill>
                <a:schemeClr val="bg2"/>
              </a:solidFill>
              <a:miter lim="800000"/>
              <a:headEnd/>
              <a:tailEnd/>
            </a:ln>
          </p:spPr>
          <p:txBody>
            <a:bodyPr wrap="none" anchor="ctr"/>
            <a:lstStyle/>
            <a:p>
              <a:pPr algn="ctr" eaLnBrk="1" hangingPunct="1"/>
              <a:endParaRPr lang="en-US" sz="1600">
                <a:latin typeface="Arial" charset="0"/>
              </a:endParaRPr>
            </a:p>
          </p:txBody>
        </p:sp>
        <p:sp>
          <p:nvSpPr>
            <p:cNvPr id="25" name="Rectangle 7"/>
            <p:cNvSpPr>
              <a:spLocks noChangeArrowheads="1"/>
            </p:cNvSpPr>
            <p:nvPr/>
          </p:nvSpPr>
          <p:spPr bwMode="auto">
            <a:xfrm>
              <a:off x="576" y="672"/>
              <a:ext cx="1056" cy="1632"/>
            </a:xfrm>
            <a:prstGeom prst="rect">
              <a:avLst/>
            </a:prstGeom>
            <a:solidFill>
              <a:srgbClr val="BBE0E3"/>
            </a:solidFill>
            <a:ln w="9525">
              <a:solidFill>
                <a:schemeClr val="bg2"/>
              </a:solidFill>
              <a:miter lim="800000"/>
              <a:headEnd/>
              <a:tailEnd/>
            </a:ln>
          </p:spPr>
          <p:txBody>
            <a:bodyPr wrap="none" anchor="ctr"/>
            <a:lstStyle/>
            <a:p>
              <a:pPr algn="ctr" eaLnBrk="1" hangingPunct="1"/>
              <a:endParaRPr lang="en-US" sz="1600">
                <a:latin typeface="Arial" charset="0"/>
              </a:endParaRPr>
            </a:p>
          </p:txBody>
        </p:sp>
        <p:sp>
          <p:nvSpPr>
            <p:cNvPr id="26" name="Rectangle 8"/>
            <p:cNvSpPr>
              <a:spLocks noChangeArrowheads="1"/>
            </p:cNvSpPr>
            <p:nvPr/>
          </p:nvSpPr>
          <p:spPr bwMode="auto">
            <a:xfrm>
              <a:off x="672" y="768"/>
              <a:ext cx="1056" cy="1632"/>
            </a:xfrm>
            <a:prstGeom prst="rect">
              <a:avLst/>
            </a:prstGeom>
            <a:solidFill>
              <a:srgbClr val="BBE0E3"/>
            </a:solidFill>
            <a:ln w="9525">
              <a:solidFill>
                <a:schemeClr val="bg2"/>
              </a:solidFill>
              <a:miter lim="800000"/>
              <a:headEnd/>
              <a:tailEnd/>
            </a:ln>
          </p:spPr>
          <p:txBody>
            <a:bodyPr wrap="none" anchor="ctr"/>
            <a:lstStyle/>
            <a:p>
              <a:pPr algn="ctr" eaLnBrk="1" hangingPunct="1"/>
              <a:endParaRPr lang="en-US" sz="1600">
                <a:latin typeface="Arial" charset="0"/>
              </a:endParaRPr>
            </a:p>
          </p:txBody>
        </p:sp>
        <p:sp>
          <p:nvSpPr>
            <p:cNvPr id="27" name="Rectangle 9"/>
            <p:cNvSpPr>
              <a:spLocks noChangeArrowheads="1"/>
            </p:cNvSpPr>
            <p:nvPr/>
          </p:nvSpPr>
          <p:spPr bwMode="auto">
            <a:xfrm>
              <a:off x="2304" y="576"/>
              <a:ext cx="1056" cy="1632"/>
            </a:xfrm>
            <a:prstGeom prst="rect">
              <a:avLst/>
            </a:prstGeom>
            <a:solidFill>
              <a:srgbClr val="BBE0E3"/>
            </a:solidFill>
            <a:ln w="9525">
              <a:solidFill>
                <a:schemeClr val="bg2"/>
              </a:solidFill>
              <a:miter lim="800000"/>
              <a:headEnd/>
              <a:tailEnd/>
            </a:ln>
          </p:spPr>
          <p:txBody>
            <a:bodyPr wrap="none" anchor="ctr"/>
            <a:lstStyle/>
            <a:p>
              <a:pPr algn="ctr" eaLnBrk="1" hangingPunct="1"/>
              <a:endParaRPr lang="en-US" sz="1600">
                <a:latin typeface="Arial" charset="0"/>
              </a:endParaRPr>
            </a:p>
          </p:txBody>
        </p:sp>
        <p:sp>
          <p:nvSpPr>
            <p:cNvPr id="28" name="Rectangle 10"/>
            <p:cNvSpPr>
              <a:spLocks noChangeArrowheads="1"/>
            </p:cNvSpPr>
            <p:nvPr/>
          </p:nvSpPr>
          <p:spPr bwMode="auto">
            <a:xfrm>
              <a:off x="2400" y="672"/>
              <a:ext cx="1056" cy="1632"/>
            </a:xfrm>
            <a:prstGeom prst="rect">
              <a:avLst/>
            </a:prstGeom>
            <a:solidFill>
              <a:srgbClr val="BBE0E3"/>
            </a:solidFill>
            <a:ln w="9525">
              <a:solidFill>
                <a:schemeClr val="bg2"/>
              </a:solidFill>
              <a:miter lim="800000"/>
              <a:headEnd/>
              <a:tailEnd/>
            </a:ln>
          </p:spPr>
          <p:txBody>
            <a:bodyPr wrap="none" anchor="ctr"/>
            <a:lstStyle/>
            <a:p>
              <a:pPr algn="ctr" eaLnBrk="1" hangingPunct="1"/>
              <a:endParaRPr lang="en-US" sz="1600">
                <a:latin typeface="Arial" charset="0"/>
              </a:endParaRPr>
            </a:p>
          </p:txBody>
        </p:sp>
        <p:sp>
          <p:nvSpPr>
            <p:cNvPr id="29" name="Rectangle 11"/>
            <p:cNvSpPr>
              <a:spLocks noChangeArrowheads="1"/>
            </p:cNvSpPr>
            <p:nvPr/>
          </p:nvSpPr>
          <p:spPr bwMode="auto">
            <a:xfrm>
              <a:off x="2496" y="768"/>
              <a:ext cx="1056" cy="1632"/>
            </a:xfrm>
            <a:prstGeom prst="rect">
              <a:avLst/>
            </a:prstGeom>
            <a:solidFill>
              <a:srgbClr val="BBE0E3"/>
            </a:solidFill>
            <a:ln w="9525">
              <a:solidFill>
                <a:schemeClr val="bg2"/>
              </a:solidFill>
              <a:miter lim="800000"/>
              <a:headEnd/>
              <a:tailEnd/>
            </a:ln>
          </p:spPr>
          <p:txBody>
            <a:bodyPr wrap="none" anchor="ctr"/>
            <a:lstStyle/>
            <a:p>
              <a:pPr algn="ctr" eaLnBrk="1" hangingPunct="1"/>
              <a:endParaRPr lang="en-US" sz="1600">
                <a:latin typeface="Arial" charset="0"/>
              </a:endParaRPr>
            </a:p>
          </p:txBody>
        </p:sp>
        <p:sp>
          <p:nvSpPr>
            <p:cNvPr id="30" name="Rectangle 12"/>
            <p:cNvSpPr>
              <a:spLocks noChangeArrowheads="1"/>
            </p:cNvSpPr>
            <p:nvPr/>
          </p:nvSpPr>
          <p:spPr bwMode="auto">
            <a:xfrm>
              <a:off x="4368" y="1248"/>
              <a:ext cx="864" cy="864"/>
            </a:xfrm>
            <a:prstGeom prst="rect">
              <a:avLst/>
            </a:prstGeom>
            <a:solidFill>
              <a:srgbClr val="BBE0E3"/>
            </a:solidFill>
            <a:ln w="9525">
              <a:solidFill>
                <a:schemeClr val="bg2"/>
              </a:solidFill>
              <a:miter lim="800000"/>
              <a:headEnd/>
              <a:tailEnd/>
            </a:ln>
          </p:spPr>
          <p:txBody>
            <a:bodyPr wrap="none" anchor="ctr"/>
            <a:lstStyle/>
            <a:p>
              <a:pPr algn="ctr" eaLnBrk="1" hangingPunct="1"/>
              <a:r>
                <a:rPr lang="en-US" sz="1600">
                  <a:latin typeface="Arial" charset="0"/>
                </a:rPr>
                <a:t>Client</a:t>
              </a:r>
            </a:p>
          </p:txBody>
        </p:sp>
        <p:sp>
          <p:nvSpPr>
            <p:cNvPr id="31" name="Rectangle 13"/>
            <p:cNvSpPr>
              <a:spLocks noChangeArrowheads="1"/>
            </p:cNvSpPr>
            <p:nvPr/>
          </p:nvSpPr>
          <p:spPr bwMode="auto">
            <a:xfrm>
              <a:off x="768" y="864"/>
              <a:ext cx="1104" cy="1632"/>
            </a:xfrm>
            <a:prstGeom prst="rect">
              <a:avLst/>
            </a:prstGeom>
            <a:solidFill>
              <a:srgbClr val="BBE0E3"/>
            </a:solidFill>
            <a:ln w="9525">
              <a:solidFill>
                <a:schemeClr val="bg2"/>
              </a:solidFill>
              <a:miter lim="800000"/>
              <a:headEnd/>
              <a:tailEnd/>
            </a:ln>
          </p:spPr>
          <p:txBody>
            <a:bodyPr wrap="none" anchor="ctr"/>
            <a:lstStyle/>
            <a:p>
              <a:pPr algn="ctr" eaLnBrk="1" hangingPunct="1"/>
              <a:r>
                <a:rPr lang="en-US" sz="1600">
                  <a:latin typeface="Arial" charset="0"/>
                </a:rPr>
                <a:t>Data</a:t>
              </a:r>
            </a:p>
            <a:p>
              <a:pPr algn="ctr" eaLnBrk="1" hangingPunct="1"/>
              <a:r>
                <a:rPr lang="en-US" sz="1600">
                  <a:latin typeface="Arial" charset="0"/>
                </a:rPr>
                <a:t>Server</a:t>
              </a:r>
            </a:p>
          </p:txBody>
        </p:sp>
        <p:sp>
          <p:nvSpPr>
            <p:cNvPr id="32" name="Rectangle 14"/>
            <p:cNvSpPr>
              <a:spLocks noChangeArrowheads="1"/>
            </p:cNvSpPr>
            <p:nvPr/>
          </p:nvSpPr>
          <p:spPr bwMode="auto">
            <a:xfrm>
              <a:off x="2592" y="864"/>
              <a:ext cx="1056" cy="1632"/>
            </a:xfrm>
            <a:prstGeom prst="rect">
              <a:avLst/>
            </a:prstGeom>
            <a:solidFill>
              <a:srgbClr val="BBE0E3"/>
            </a:solidFill>
            <a:ln w="9525">
              <a:solidFill>
                <a:schemeClr val="bg2"/>
              </a:solidFill>
              <a:miter lim="800000"/>
              <a:headEnd/>
              <a:tailEnd/>
            </a:ln>
          </p:spPr>
          <p:txBody>
            <a:bodyPr wrap="none" anchor="ctr"/>
            <a:lstStyle/>
            <a:p>
              <a:pPr algn="ctr" eaLnBrk="1" hangingPunct="1"/>
              <a:r>
                <a:rPr lang="en-US" sz="1600">
                  <a:latin typeface="Arial" charset="0"/>
                </a:rPr>
                <a:t>Render</a:t>
              </a:r>
            </a:p>
            <a:p>
              <a:pPr algn="ctr" eaLnBrk="1" hangingPunct="1"/>
              <a:r>
                <a:rPr lang="en-US" sz="1600">
                  <a:latin typeface="Arial" charset="0"/>
                </a:rPr>
                <a:t>Server</a:t>
              </a:r>
            </a:p>
          </p:txBody>
        </p:sp>
        <p:sp>
          <p:nvSpPr>
            <p:cNvPr id="33" name="Line 15"/>
            <p:cNvSpPr>
              <a:spLocks noChangeShapeType="1"/>
            </p:cNvSpPr>
            <p:nvPr/>
          </p:nvSpPr>
          <p:spPr bwMode="auto">
            <a:xfrm flipH="1">
              <a:off x="3648" y="1680"/>
              <a:ext cx="720" cy="0"/>
            </a:xfrm>
            <a:prstGeom prst="line">
              <a:avLst/>
            </a:prstGeom>
            <a:noFill/>
            <a:ln w="38100">
              <a:solidFill>
                <a:schemeClr val="tx1"/>
              </a:solidFill>
              <a:round/>
              <a:headEnd/>
              <a:tailEnd/>
            </a:ln>
          </p:spPr>
          <p:txBody>
            <a:bodyPr/>
            <a:lstStyle/>
            <a:p>
              <a:endParaRPr lang="en-US" sz="1100"/>
            </a:p>
          </p:txBody>
        </p:sp>
        <p:sp>
          <p:nvSpPr>
            <p:cNvPr id="34" name="Line 16"/>
            <p:cNvSpPr>
              <a:spLocks noChangeShapeType="1"/>
            </p:cNvSpPr>
            <p:nvPr/>
          </p:nvSpPr>
          <p:spPr bwMode="auto">
            <a:xfrm flipH="1">
              <a:off x="1872" y="1392"/>
              <a:ext cx="720" cy="0"/>
            </a:xfrm>
            <a:prstGeom prst="line">
              <a:avLst/>
            </a:prstGeom>
            <a:noFill/>
            <a:ln w="38100">
              <a:solidFill>
                <a:schemeClr val="tx1"/>
              </a:solidFill>
              <a:round/>
              <a:headEnd/>
              <a:tailEnd/>
            </a:ln>
          </p:spPr>
          <p:txBody>
            <a:bodyPr/>
            <a:lstStyle/>
            <a:p>
              <a:endParaRPr lang="en-US" sz="1100"/>
            </a:p>
          </p:txBody>
        </p:sp>
        <p:sp>
          <p:nvSpPr>
            <p:cNvPr id="35" name="Line 17"/>
            <p:cNvSpPr>
              <a:spLocks noChangeShapeType="1"/>
            </p:cNvSpPr>
            <p:nvPr/>
          </p:nvSpPr>
          <p:spPr bwMode="auto">
            <a:xfrm flipH="1">
              <a:off x="1872" y="1536"/>
              <a:ext cx="720" cy="0"/>
            </a:xfrm>
            <a:prstGeom prst="line">
              <a:avLst/>
            </a:prstGeom>
            <a:noFill/>
            <a:ln w="38100">
              <a:solidFill>
                <a:schemeClr val="tx1"/>
              </a:solidFill>
              <a:round/>
              <a:headEnd/>
              <a:tailEnd/>
            </a:ln>
          </p:spPr>
          <p:txBody>
            <a:bodyPr/>
            <a:lstStyle/>
            <a:p>
              <a:endParaRPr lang="en-US" sz="1100"/>
            </a:p>
          </p:txBody>
        </p:sp>
        <p:sp>
          <p:nvSpPr>
            <p:cNvPr id="36" name="Line 18"/>
            <p:cNvSpPr>
              <a:spLocks noChangeShapeType="1"/>
            </p:cNvSpPr>
            <p:nvPr/>
          </p:nvSpPr>
          <p:spPr bwMode="auto">
            <a:xfrm flipH="1">
              <a:off x="1872" y="1680"/>
              <a:ext cx="720" cy="0"/>
            </a:xfrm>
            <a:prstGeom prst="line">
              <a:avLst/>
            </a:prstGeom>
            <a:noFill/>
            <a:ln w="38100">
              <a:solidFill>
                <a:schemeClr val="tx1"/>
              </a:solidFill>
              <a:round/>
              <a:headEnd/>
              <a:tailEnd/>
            </a:ln>
          </p:spPr>
          <p:txBody>
            <a:bodyPr/>
            <a:lstStyle/>
            <a:p>
              <a:endParaRPr lang="en-US" sz="1100"/>
            </a:p>
          </p:txBody>
        </p:sp>
        <p:sp>
          <p:nvSpPr>
            <p:cNvPr id="37" name="Line 19"/>
            <p:cNvSpPr>
              <a:spLocks noChangeShapeType="1"/>
            </p:cNvSpPr>
            <p:nvPr/>
          </p:nvSpPr>
          <p:spPr bwMode="auto">
            <a:xfrm flipH="1">
              <a:off x="1872" y="1824"/>
              <a:ext cx="720" cy="0"/>
            </a:xfrm>
            <a:prstGeom prst="line">
              <a:avLst/>
            </a:prstGeom>
            <a:noFill/>
            <a:ln w="38100">
              <a:solidFill>
                <a:schemeClr val="tx1"/>
              </a:solidFill>
              <a:round/>
              <a:headEnd/>
              <a:tailEnd/>
            </a:ln>
          </p:spPr>
          <p:txBody>
            <a:bodyPr/>
            <a:lstStyle/>
            <a:p>
              <a:endParaRPr lang="en-US" sz="1100"/>
            </a:p>
          </p:txBody>
        </p:sp>
      </p:grpSp>
    </p:spTree>
    <p:extLst>
      <p:ext uri="{BB962C8B-B14F-4D97-AF65-F5344CB8AC3E}">
        <p14:creationId xmlns:p14="http://schemas.microsoft.com/office/powerpoint/2010/main" val="75944633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9"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2"/>
          <p:cNvSpPr>
            <a:spLocks noGrp="1" noChangeArrowheads="1"/>
          </p:cNvSpPr>
          <p:nvPr>
            <p:ph type="title"/>
          </p:nvPr>
        </p:nvSpPr>
        <p:spPr/>
        <p:txBody>
          <a:bodyPr/>
          <a:lstStyle/>
          <a:p>
            <a:r>
              <a:rPr lang="en-US" smtClean="0">
                <a:ea typeface="ＭＳ Ｐゴシック" pitchFamily="-107" charset="-128"/>
              </a:rPr>
              <a:t>Requirements for</a:t>
            </a:r>
            <a:br>
              <a:rPr lang="en-US" smtClean="0">
                <a:ea typeface="ＭＳ Ｐゴシック" pitchFamily="-107" charset="-128"/>
              </a:rPr>
            </a:br>
            <a:r>
              <a:rPr lang="en-US" smtClean="0">
                <a:ea typeface="ＭＳ Ｐゴシック" pitchFamily="-107" charset="-128"/>
              </a:rPr>
              <a:t>Installing ParaView Server</a:t>
            </a:r>
          </a:p>
        </p:txBody>
      </p:sp>
      <p:sp>
        <p:nvSpPr>
          <p:cNvPr id="210947" name="Rectangle 3"/>
          <p:cNvSpPr>
            <a:spLocks noGrp="1" noChangeArrowheads="1"/>
          </p:cNvSpPr>
          <p:nvPr>
            <p:ph type="body" idx="1"/>
          </p:nvPr>
        </p:nvSpPr>
        <p:spPr/>
        <p:txBody>
          <a:bodyPr/>
          <a:lstStyle/>
          <a:p>
            <a:pPr marL="285750" indent="-285750">
              <a:buFont typeface="Arial" panose="020B0604020202020204" pitchFamily="34" charset="0"/>
              <a:buChar char="•"/>
            </a:pPr>
            <a:r>
              <a:rPr lang="en-US" dirty="0" smtClean="0">
                <a:ea typeface="ＭＳ Ｐゴシック" pitchFamily="-107" charset="-128"/>
              </a:rPr>
              <a:t>C++</a:t>
            </a:r>
          </a:p>
          <a:p>
            <a:pPr marL="285750" indent="-285750">
              <a:buFont typeface="Arial" panose="020B0604020202020204" pitchFamily="34" charset="0"/>
              <a:buChar char="•"/>
            </a:pPr>
            <a:r>
              <a:rPr lang="en-US" dirty="0" err="1" smtClean="0">
                <a:ea typeface="ＭＳ Ｐゴシック" pitchFamily="-107" charset="-128"/>
              </a:rPr>
              <a:t>CMake</a:t>
            </a:r>
            <a:r>
              <a:rPr lang="en-US" dirty="0" smtClean="0">
                <a:ea typeface="ＭＳ Ｐゴシック" pitchFamily="-107" charset="-128"/>
              </a:rPr>
              <a:t> (</a:t>
            </a:r>
            <a:r>
              <a:rPr lang="en-US" dirty="0" smtClean="0">
                <a:ea typeface="ＭＳ Ｐゴシック" pitchFamily="-107" charset="-128"/>
                <a:hlinkClick r:id="rId3"/>
              </a:rPr>
              <a:t>www.cmake.org</a:t>
            </a:r>
            <a:r>
              <a:rPr lang="en-US" dirty="0" smtClean="0">
                <a:ea typeface="ＭＳ Ｐゴシック" pitchFamily="-107" charset="-128"/>
              </a:rPr>
              <a:t>)</a:t>
            </a:r>
          </a:p>
          <a:p>
            <a:pPr marL="285750" indent="-285750">
              <a:buFont typeface="Arial" panose="020B0604020202020204" pitchFamily="34" charset="0"/>
              <a:buChar char="•"/>
            </a:pPr>
            <a:r>
              <a:rPr lang="en-US" dirty="0" smtClean="0">
                <a:ea typeface="ＭＳ Ｐゴシック" pitchFamily="-107" charset="-128"/>
              </a:rPr>
              <a:t>MPI</a:t>
            </a:r>
          </a:p>
          <a:p>
            <a:pPr marL="285750" indent="-285750">
              <a:buFont typeface="Arial" panose="020B0604020202020204" pitchFamily="34" charset="0"/>
              <a:buChar char="•"/>
            </a:pPr>
            <a:r>
              <a:rPr lang="en-US" dirty="0" smtClean="0">
                <a:ea typeface="ＭＳ Ｐゴシック" pitchFamily="-107" charset="-128"/>
              </a:rPr>
              <a:t>OpenGL (or Mesa3D </a:t>
            </a:r>
            <a:r>
              <a:rPr lang="en-US" dirty="0" smtClean="0">
                <a:ea typeface="ＭＳ Ｐゴシック" pitchFamily="-107" charset="-128"/>
                <a:hlinkClick r:id="rId4"/>
              </a:rPr>
              <a:t>www.mesa3d.org</a:t>
            </a:r>
            <a:r>
              <a:rPr lang="en-US" dirty="0" smtClean="0">
                <a:ea typeface="ＭＳ Ｐゴシック" pitchFamily="-107" charset="-128"/>
              </a:rPr>
              <a:t>)</a:t>
            </a:r>
          </a:p>
          <a:p>
            <a:pPr marL="285750" indent="-285750">
              <a:buFont typeface="Arial" panose="020B0604020202020204" pitchFamily="34" charset="0"/>
              <a:buChar char="•"/>
            </a:pPr>
            <a:r>
              <a:rPr lang="en-US" dirty="0" err="1" smtClean="0">
                <a:ea typeface="ＭＳ Ｐゴシック" pitchFamily="-107" charset="-128"/>
              </a:rPr>
              <a:t>Qt</a:t>
            </a:r>
            <a:r>
              <a:rPr lang="en-US" dirty="0" smtClean="0">
                <a:ea typeface="ＭＳ Ｐゴシック" pitchFamily="-107" charset="-128"/>
              </a:rPr>
              <a:t> 4.7 (optional)</a:t>
            </a:r>
          </a:p>
          <a:p>
            <a:pPr marL="285750" indent="-285750">
              <a:buFont typeface="Arial" panose="020B0604020202020204" pitchFamily="34" charset="0"/>
              <a:buChar char="•"/>
            </a:pPr>
            <a:r>
              <a:rPr lang="en-US" dirty="0" smtClean="0">
                <a:ea typeface="ＭＳ Ｐゴシック" pitchFamily="-107" charset="-128"/>
              </a:rPr>
              <a:t>Python +</a:t>
            </a:r>
            <a:r>
              <a:rPr lang="en-US" dirty="0" err="1" smtClean="0">
                <a:ea typeface="ＭＳ Ｐゴシック" pitchFamily="-107" charset="-128"/>
              </a:rPr>
              <a:t>NumPy</a:t>
            </a:r>
            <a:r>
              <a:rPr lang="en-US" dirty="0" smtClean="0">
                <a:ea typeface="ＭＳ Ｐゴシック" pitchFamily="-107" charset="-128"/>
              </a:rPr>
              <a:t> +</a:t>
            </a:r>
            <a:r>
              <a:rPr lang="en-US" dirty="0" err="1" smtClean="0">
                <a:ea typeface="ＭＳ Ｐゴシック" pitchFamily="-107" charset="-128"/>
              </a:rPr>
              <a:t>Matplotlib</a:t>
            </a:r>
            <a:r>
              <a:rPr lang="en-US" dirty="0" smtClean="0">
                <a:ea typeface="ＭＳ Ｐゴシック" pitchFamily="-107" charset="-128"/>
              </a:rPr>
              <a:t> (optional)</a:t>
            </a:r>
          </a:p>
          <a:p>
            <a:r>
              <a:rPr lang="en-US" sz="1600" dirty="0" smtClean="0">
                <a:ea typeface="ＭＳ Ｐゴシック" pitchFamily="-107" charset="-128"/>
                <a:hlinkClick r:id="rId5"/>
              </a:rPr>
              <a:t>http://www.paraview.org/Wiki/Setting_up_a_ParaView_Server#Compiling</a:t>
            </a:r>
            <a:r>
              <a:rPr lang="en-US" sz="1600" dirty="0" smtClean="0">
                <a:ea typeface="ＭＳ Ｐゴシック" pitchFamily="-107" charset="-128"/>
              </a:rPr>
              <a:t> </a:t>
            </a:r>
          </a:p>
        </p:txBody>
      </p:sp>
    </p:spTree>
    <p:extLst>
      <p:ext uri="{BB962C8B-B14F-4D97-AF65-F5344CB8AC3E}">
        <p14:creationId xmlns:p14="http://schemas.microsoft.com/office/powerpoint/2010/main" val="2755475712"/>
      </p:ext>
    </p:extLst>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vw-3comp.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59632" y="2427734"/>
            <a:ext cx="3082108" cy="1109075"/>
          </a:xfrm>
          <a:prstGeom prst="rect">
            <a:avLst/>
          </a:prstGeom>
        </p:spPr>
      </p:pic>
      <p:sp>
        <p:nvSpPr>
          <p:cNvPr id="2" name="Title 1"/>
          <p:cNvSpPr>
            <a:spLocks noGrp="1"/>
          </p:cNvSpPr>
          <p:nvPr>
            <p:ph type="title"/>
          </p:nvPr>
        </p:nvSpPr>
        <p:spPr/>
        <p:txBody>
          <a:bodyPr/>
          <a:lstStyle/>
          <a:p>
            <a:r>
              <a:rPr lang="en-US" dirty="0" smtClean="0"/>
              <a:t>What’s That?</a:t>
            </a:r>
            <a:endParaRPr lang="en-US" dirty="0"/>
          </a:p>
        </p:txBody>
      </p:sp>
      <p:sp>
        <p:nvSpPr>
          <p:cNvPr id="3" name="Content Placeholder 2"/>
          <p:cNvSpPr>
            <a:spLocks noGrp="1"/>
          </p:cNvSpPr>
          <p:nvPr>
            <p:ph idx="1"/>
          </p:nvPr>
        </p:nvSpPr>
        <p:spPr/>
        <p:txBody>
          <a:bodyPr/>
          <a:lstStyle/>
          <a:p>
            <a:r>
              <a:rPr lang="en-US" dirty="0" smtClean="0"/>
              <a:t>Web visualization </a:t>
            </a:r>
            <a:r>
              <a:rPr lang="en-US" i="1" u="sng" dirty="0" smtClean="0"/>
              <a:t>framework</a:t>
            </a:r>
            <a:r>
              <a:rPr lang="en-US" dirty="0" smtClean="0"/>
              <a:t> (remote)</a:t>
            </a:r>
          </a:p>
          <a:p>
            <a:r>
              <a:rPr lang="en-US" dirty="0" smtClean="0"/>
              <a:t>ParaView client on the web.</a:t>
            </a:r>
            <a:endParaRPr lang="en-US" dirty="0"/>
          </a:p>
        </p:txBody>
      </p:sp>
      <p:pic>
        <p:nvPicPr>
          <p:cNvPr id="4" name="Picture 3" descr="ParaViewWebVisualizer.tiff"/>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88024" y="1601660"/>
            <a:ext cx="3758072" cy="2761221"/>
          </a:xfrm>
          <a:prstGeom prst="rect">
            <a:avLst/>
          </a:prstGeom>
        </p:spPr>
      </p:pic>
    </p:spTree>
    <p:extLst>
      <p:ext uri="{BB962C8B-B14F-4D97-AF65-F5344CB8AC3E}">
        <p14:creationId xmlns:p14="http://schemas.microsoft.com/office/powerpoint/2010/main" val="3748165944"/>
      </p:ext>
    </p:extLst>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V_Catalys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35696" y="1491630"/>
            <a:ext cx="5538191" cy="1990536"/>
          </a:xfrm>
          <a:prstGeom prst="rect">
            <a:avLst/>
          </a:prstGeom>
        </p:spPr>
      </p:pic>
    </p:spTree>
    <p:extLst>
      <p:ext uri="{BB962C8B-B14F-4D97-AF65-F5344CB8AC3E}">
        <p14:creationId xmlns:p14="http://schemas.microsoft.com/office/powerpoint/2010/main" val="693313259"/>
      </p:ext>
    </p:extLst>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3"/>
          <p:cNvGraphicFramePr>
            <a:graphicFrameLocks/>
          </p:cNvGraphicFramePr>
          <p:nvPr>
            <p:extLst>
              <p:ext uri="{D42A27DB-BD31-4B8C-83A1-F6EECF244321}">
                <p14:modId xmlns:p14="http://schemas.microsoft.com/office/powerpoint/2010/main" val="2783508100"/>
              </p:ext>
            </p:extLst>
          </p:nvPr>
        </p:nvGraphicFramePr>
        <p:xfrm>
          <a:off x="304802" y="1200150"/>
          <a:ext cx="8610599" cy="3299460"/>
        </p:xfrm>
        <a:graphic>
          <a:graphicData uri="http://schemas.openxmlformats.org/drawingml/2006/table">
            <a:tbl>
              <a:tblPr firstRow="1" bandRow="1">
                <a:tableStyleId>{EB9631B5-78F2-41C9-869B-9F39066F8104}</a:tableStyleId>
              </a:tblPr>
              <a:tblGrid>
                <a:gridCol w="2637481"/>
                <a:gridCol w="1551459"/>
                <a:gridCol w="1146031"/>
                <a:gridCol w="1491450"/>
                <a:gridCol w="1784178"/>
              </a:tblGrid>
              <a:tr h="480060">
                <a:tc>
                  <a:txBody>
                    <a:bodyPr/>
                    <a:lstStyle/>
                    <a:p>
                      <a:r>
                        <a:rPr lang="en-US" sz="1400" dirty="0" smtClean="0">
                          <a:solidFill>
                            <a:schemeClr val="tx2"/>
                          </a:solidFill>
                        </a:rPr>
                        <a:t>System Parameter</a:t>
                      </a:r>
                      <a:endParaRPr lang="en-US" sz="1400" dirty="0">
                        <a:solidFill>
                          <a:schemeClr val="tx2"/>
                        </a:solidFill>
                      </a:endParaRPr>
                    </a:p>
                  </a:txBody>
                  <a:tcPr marL="93165" marR="93165" marT="34290" marB="34290">
                    <a:lnL w="12700" cap="flat" cmpd="sng" algn="ctr">
                      <a:solidFill>
                        <a:schemeClr val="tx1"/>
                      </a:solidFill>
                      <a:prstDash val="solid"/>
                      <a:round/>
                      <a:headEnd type="none" w="med" len="med"/>
                      <a:tailEnd type="none" w="med" len="med"/>
                    </a:lnL>
                    <a:solidFill>
                      <a:schemeClr val="bg2"/>
                    </a:solidFill>
                  </a:tcPr>
                </a:tc>
                <a:tc>
                  <a:txBody>
                    <a:bodyPr/>
                    <a:lstStyle/>
                    <a:p>
                      <a:pPr algn="ctr"/>
                      <a:r>
                        <a:rPr lang="en-US" sz="1400" dirty="0" smtClean="0">
                          <a:solidFill>
                            <a:schemeClr val="tx2"/>
                          </a:solidFill>
                        </a:rPr>
                        <a:t>2011</a:t>
                      </a:r>
                      <a:endParaRPr lang="en-US" sz="1400" dirty="0">
                        <a:solidFill>
                          <a:schemeClr val="tx2"/>
                        </a:solidFill>
                      </a:endParaRPr>
                    </a:p>
                  </a:txBody>
                  <a:tcPr marL="93165" marR="93165" marT="34290" marB="34290">
                    <a:solidFill>
                      <a:schemeClr val="bg2"/>
                    </a:solidFill>
                  </a:tcPr>
                </a:tc>
                <a:tc gridSpan="2">
                  <a:txBody>
                    <a:bodyPr/>
                    <a:lstStyle/>
                    <a:p>
                      <a:pPr algn="ctr"/>
                      <a:r>
                        <a:rPr lang="en-US" sz="1400" dirty="0" smtClean="0">
                          <a:solidFill>
                            <a:schemeClr val="tx2"/>
                          </a:solidFill>
                        </a:rPr>
                        <a:t>“2018”</a:t>
                      </a:r>
                      <a:endParaRPr lang="en-US" sz="1400" dirty="0">
                        <a:solidFill>
                          <a:schemeClr val="tx2"/>
                        </a:solidFill>
                      </a:endParaRPr>
                    </a:p>
                  </a:txBody>
                  <a:tcPr marL="93165" marR="93165" marT="34290" marB="34290">
                    <a:solidFill>
                      <a:schemeClr val="bg2"/>
                    </a:solidFill>
                  </a:tcPr>
                </a:tc>
                <a:tc hMerge="1">
                  <a:txBody>
                    <a:bodyPr/>
                    <a:lstStyle/>
                    <a:p>
                      <a:endParaRPr lang="en-US"/>
                    </a:p>
                  </a:txBody>
                  <a:tcPr/>
                </a:tc>
                <a:tc>
                  <a:txBody>
                    <a:bodyPr/>
                    <a:lstStyle/>
                    <a:p>
                      <a:pPr algn="ctr"/>
                      <a:r>
                        <a:rPr lang="en-US" sz="1400" dirty="0" smtClean="0">
                          <a:solidFill>
                            <a:schemeClr val="tx2"/>
                          </a:solidFill>
                        </a:rPr>
                        <a:t>Factor Change</a:t>
                      </a:r>
                      <a:endParaRPr lang="en-US" sz="1400" dirty="0">
                        <a:solidFill>
                          <a:schemeClr val="tx2"/>
                        </a:solidFill>
                      </a:endParaRPr>
                    </a:p>
                  </a:txBody>
                  <a:tcPr marL="93165" marR="93165" marT="34290" marB="34290">
                    <a:lnR w="12700" cap="flat" cmpd="sng" algn="ctr">
                      <a:solidFill>
                        <a:schemeClr val="tx1"/>
                      </a:solidFill>
                      <a:prstDash val="solid"/>
                      <a:round/>
                      <a:headEnd type="none" w="med" len="med"/>
                      <a:tailEnd type="none" w="med" len="med"/>
                    </a:lnR>
                    <a:solidFill>
                      <a:schemeClr val="bg2"/>
                    </a:solidFill>
                  </a:tcPr>
                </a:tc>
              </a:tr>
              <a:tr h="278130">
                <a:tc>
                  <a:txBody>
                    <a:bodyPr/>
                    <a:lstStyle/>
                    <a:p>
                      <a:r>
                        <a:rPr lang="en-US" sz="1400" dirty="0" smtClean="0"/>
                        <a:t>System</a:t>
                      </a:r>
                      <a:r>
                        <a:rPr lang="en-US" sz="1400" baseline="0" dirty="0" smtClean="0"/>
                        <a:t> peak</a:t>
                      </a:r>
                    </a:p>
                  </a:txBody>
                  <a:tcPr marL="93165" marR="93165" marT="34290" marB="34290">
                    <a:lnL w="12700" cap="flat" cmpd="sng" algn="ctr">
                      <a:solidFill>
                        <a:schemeClr val="tx1"/>
                      </a:solidFill>
                      <a:prstDash val="solid"/>
                      <a:round/>
                      <a:headEnd type="none" w="med" len="med"/>
                      <a:tailEnd type="none" w="med" len="med"/>
                    </a:lnL>
                  </a:tcPr>
                </a:tc>
                <a:tc>
                  <a:txBody>
                    <a:bodyPr/>
                    <a:lstStyle/>
                    <a:p>
                      <a:pPr algn="ctr"/>
                      <a:r>
                        <a:rPr lang="en-US" sz="1400" dirty="0" smtClean="0"/>
                        <a:t>2 PF</a:t>
                      </a:r>
                      <a:endParaRPr lang="en-US" sz="1400" dirty="0"/>
                    </a:p>
                  </a:txBody>
                  <a:tcPr marL="93165" marR="93165" marT="34290" marB="34290"/>
                </a:tc>
                <a:tc gridSpan="2">
                  <a:txBody>
                    <a:bodyPr/>
                    <a:lstStyle/>
                    <a:p>
                      <a:pPr algn="ctr"/>
                      <a:r>
                        <a:rPr lang="en-US" sz="1400" dirty="0" smtClean="0"/>
                        <a:t>1 EF</a:t>
                      </a:r>
                      <a:endParaRPr lang="en-US" sz="1400" dirty="0"/>
                    </a:p>
                  </a:txBody>
                  <a:tcPr marL="93165" marR="93165" marT="34290" marB="34290"/>
                </a:tc>
                <a:tc hMerge="1">
                  <a:txBody>
                    <a:bodyPr/>
                    <a:lstStyle/>
                    <a:p>
                      <a:endParaRPr lang="en-US"/>
                    </a:p>
                  </a:txBody>
                  <a:tcPr/>
                </a:tc>
                <a:tc>
                  <a:txBody>
                    <a:bodyPr/>
                    <a:lstStyle/>
                    <a:p>
                      <a:pPr algn="r"/>
                      <a:r>
                        <a:rPr lang="en-US" sz="1400" dirty="0" smtClean="0"/>
                        <a:t>500</a:t>
                      </a:r>
                      <a:endParaRPr lang="en-US" sz="1400" dirty="0"/>
                    </a:p>
                  </a:txBody>
                  <a:tcPr marL="93165" marR="93165" marT="34290" marB="34290">
                    <a:lnR w="12700" cap="flat" cmpd="sng" algn="ctr">
                      <a:solidFill>
                        <a:schemeClr val="tx1"/>
                      </a:solidFill>
                      <a:prstDash val="solid"/>
                      <a:round/>
                      <a:headEnd type="none" w="med" len="med"/>
                      <a:tailEnd type="none" w="med" len="med"/>
                    </a:lnR>
                  </a:tcPr>
                </a:tc>
              </a:tr>
              <a:tr h="278130">
                <a:tc>
                  <a:txBody>
                    <a:bodyPr/>
                    <a:lstStyle/>
                    <a:p>
                      <a:r>
                        <a:rPr lang="en-US" sz="1400" dirty="0" smtClean="0"/>
                        <a:t>Power</a:t>
                      </a:r>
                      <a:endParaRPr lang="en-US" sz="1400" dirty="0"/>
                    </a:p>
                  </a:txBody>
                  <a:tcPr marL="93165" marR="93165" marT="34290" marB="34290">
                    <a:lnL w="12700" cap="flat" cmpd="sng" algn="ctr">
                      <a:solidFill>
                        <a:schemeClr val="tx1"/>
                      </a:solidFill>
                      <a:prstDash val="solid"/>
                      <a:round/>
                      <a:headEnd type="none" w="med" len="med"/>
                      <a:tailEnd type="none" w="med" len="med"/>
                    </a:lnL>
                  </a:tcPr>
                </a:tc>
                <a:tc>
                  <a:txBody>
                    <a:bodyPr/>
                    <a:lstStyle/>
                    <a:p>
                      <a:pPr algn="ctr"/>
                      <a:r>
                        <a:rPr lang="en-US" sz="1400" dirty="0" smtClean="0"/>
                        <a:t>6 MW</a:t>
                      </a:r>
                      <a:endParaRPr lang="en-US" sz="1400" dirty="0"/>
                    </a:p>
                  </a:txBody>
                  <a:tcPr marL="93165" marR="93165" marT="34290" marB="34290"/>
                </a:tc>
                <a:tc gridSpan="2">
                  <a:txBody>
                    <a:bodyPr/>
                    <a:lstStyle/>
                    <a:p>
                      <a:pPr algn="ctr"/>
                      <a:r>
                        <a:rPr lang="en-US" sz="1400" dirty="0" smtClean="0"/>
                        <a:t>≤20 MW</a:t>
                      </a:r>
                      <a:endParaRPr lang="en-US" sz="1400" dirty="0"/>
                    </a:p>
                  </a:txBody>
                  <a:tcPr marL="93165" marR="93165" marT="34290" marB="34290"/>
                </a:tc>
                <a:tc hMerge="1">
                  <a:txBody>
                    <a:bodyPr/>
                    <a:lstStyle/>
                    <a:p>
                      <a:endParaRPr lang="en-US"/>
                    </a:p>
                  </a:txBody>
                  <a:tcPr/>
                </a:tc>
                <a:tc>
                  <a:txBody>
                    <a:bodyPr/>
                    <a:lstStyle/>
                    <a:p>
                      <a:pPr algn="r"/>
                      <a:r>
                        <a:rPr lang="en-US" sz="1400" dirty="0" smtClean="0"/>
                        <a:t>3</a:t>
                      </a:r>
                      <a:endParaRPr lang="en-US" sz="1400" dirty="0"/>
                    </a:p>
                  </a:txBody>
                  <a:tcPr marL="93165" marR="93165" marT="34290" marB="34290">
                    <a:lnR w="12700" cap="flat" cmpd="sng" algn="ctr">
                      <a:solidFill>
                        <a:schemeClr val="tx1"/>
                      </a:solidFill>
                      <a:prstDash val="solid"/>
                      <a:round/>
                      <a:headEnd type="none" w="med" len="med"/>
                      <a:tailEnd type="none" w="med" len="med"/>
                    </a:lnR>
                  </a:tcPr>
                </a:tc>
              </a:tr>
              <a:tr h="278130">
                <a:tc>
                  <a:txBody>
                    <a:bodyPr/>
                    <a:lstStyle/>
                    <a:p>
                      <a:r>
                        <a:rPr lang="en-US" sz="1400" dirty="0" smtClean="0"/>
                        <a:t>System Memory</a:t>
                      </a:r>
                      <a:endParaRPr lang="en-US" sz="1400" dirty="0"/>
                    </a:p>
                  </a:txBody>
                  <a:tcPr marL="93165" marR="93165" marT="34290" marB="34290">
                    <a:lnL w="12700" cap="flat" cmpd="sng" algn="ctr">
                      <a:solidFill>
                        <a:schemeClr val="tx1"/>
                      </a:solidFill>
                      <a:prstDash val="solid"/>
                      <a:round/>
                      <a:headEnd type="none" w="med" len="med"/>
                      <a:tailEnd type="none" w="med" len="med"/>
                    </a:lnL>
                  </a:tcPr>
                </a:tc>
                <a:tc>
                  <a:txBody>
                    <a:bodyPr/>
                    <a:lstStyle/>
                    <a:p>
                      <a:pPr algn="ctr"/>
                      <a:r>
                        <a:rPr lang="en-US" sz="1400" dirty="0" smtClean="0"/>
                        <a:t>0.3 PB</a:t>
                      </a:r>
                      <a:endParaRPr lang="en-US" sz="1400" dirty="0"/>
                    </a:p>
                  </a:txBody>
                  <a:tcPr marL="93165" marR="93165" marT="34290" marB="34290"/>
                </a:tc>
                <a:tc gridSpan="2">
                  <a:txBody>
                    <a:bodyPr/>
                    <a:lstStyle/>
                    <a:p>
                      <a:pPr algn="ctr"/>
                      <a:r>
                        <a:rPr lang="en-US" sz="1400" baseline="0" dirty="0" smtClean="0"/>
                        <a:t>32-64 PB</a:t>
                      </a:r>
                      <a:endParaRPr lang="en-US" sz="1400" dirty="0"/>
                    </a:p>
                  </a:txBody>
                  <a:tcPr marL="93165" marR="93165" marT="34290" marB="34290"/>
                </a:tc>
                <a:tc hMerge="1">
                  <a:txBody>
                    <a:bodyPr/>
                    <a:lstStyle/>
                    <a:p>
                      <a:endParaRPr lang="en-US"/>
                    </a:p>
                  </a:txBody>
                  <a:tcPr/>
                </a:tc>
                <a:tc>
                  <a:txBody>
                    <a:bodyPr/>
                    <a:lstStyle/>
                    <a:p>
                      <a:pPr algn="r"/>
                      <a:r>
                        <a:rPr lang="en-US" sz="1400" dirty="0" smtClean="0"/>
                        <a:t>33</a:t>
                      </a:r>
                      <a:endParaRPr lang="en-US" sz="1400" dirty="0"/>
                    </a:p>
                  </a:txBody>
                  <a:tcPr marL="93165" marR="93165" marT="34290" marB="34290">
                    <a:lnR w="12700" cap="flat" cmpd="sng" algn="ctr">
                      <a:solidFill>
                        <a:schemeClr val="tx1"/>
                      </a:solidFill>
                      <a:prstDash val="solid"/>
                      <a:round/>
                      <a:headEnd type="none" w="med" len="med"/>
                      <a:tailEnd type="none" w="med" len="med"/>
                    </a:lnR>
                  </a:tcPr>
                </a:tc>
              </a:tr>
              <a:tr h="278130">
                <a:tc>
                  <a:txBody>
                    <a:bodyPr/>
                    <a:lstStyle/>
                    <a:p>
                      <a:r>
                        <a:rPr lang="en-US" sz="1400" dirty="0" smtClean="0"/>
                        <a:t>Node Performance</a:t>
                      </a:r>
                      <a:endParaRPr lang="en-US" sz="1400" dirty="0"/>
                    </a:p>
                  </a:txBody>
                  <a:tcPr marL="93165" marR="93165" marT="34290" marB="34290">
                    <a:lnL w="12700" cap="flat" cmpd="sng" algn="ctr">
                      <a:solidFill>
                        <a:schemeClr val="tx1"/>
                      </a:solidFill>
                      <a:prstDash val="solid"/>
                      <a:round/>
                      <a:headEnd type="none" w="med" len="med"/>
                      <a:tailEnd type="none" w="med" len="med"/>
                    </a:lnL>
                  </a:tcPr>
                </a:tc>
                <a:tc>
                  <a:txBody>
                    <a:bodyPr/>
                    <a:lstStyle/>
                    <a:p>
                      <a:pPr algn="ctr"/>
                      <a:r>
                        <a:rPr lang="en-US" sz="1400" dirty="0" smtClean="0"/>
                        <a:t>0.125</a:t>
                      </a:r>
                      <a:r>
                        <a:rPr lang="en-US" sz="1400" baseline="0" dirty="0" smtClean="0"/>
                        <a:t> </a:t>
                      </a:r>
                      <a:r>
                        <a:rPr lang="en-US" sz="1400" baseline="0" dirty="0" err="1" smtClean="0"/>
                        <a:t>Tf</a:t>
                      </a:r>
                      <a:r>
                        <a:rPr lang="en-US" sz="1400" baseline="0" dirty="0" smtClean="0"/>
                        <a:t>/s</a:t>
                      </a:r>
                      <a:endParaRPr lang="en-US" sz="1400" dirty="0"/>
                    </a:p>
                  </a:txBody>
                  <a:tcPr marL="93165" marR="93165" marT="34290" marB="34290"/>
                </a:tc>
                <a:tc>
                  <a:txBody>
                    <a:bodyPr/>
                    <a:lstStyle/>
                    <a:p>
                      <a:pPr algn="ctr"/>
                      <a:r>
                        <a:rPr lang="en-US" sz="1400" dirty="0" smtClean="0"/>
                        <a:t>1</a:t>
                      </a:r>
                      <a:r>
                        <a:rPr lang="en-US" sz="1400" baseline="0" dirty="0" smtClean="0"/>
                        <a:t> TF</a:t>
                      </a:r>
                      <a:endParaRPr lang="en-US" sz="1400" dirty="0"/>
                    </a:p>
                  </a:txBody>
                  <a:tcPr marL="93165" marR="93165" marT="34290" marB="34290"/>
                </a:tc>
                <a:tc>
                  <a:txBody>
                    <a:bodyPr/>
                    <a:lstStyle/>
                    <a:p>
                      <a:pPr algn="ctr"/>
                      <a:r>
                        <a:rPr lang="en-US" sz="1400" dirty="0" smtClean="0"/>
                        <a:t>10 TF</a:t>
                      </a:r>
                      <a:endParaRPr lang="en-US" sz="1400" dirty="0"/>
                    </a:p>
                  </a:txBody>
                  <a:tcPr marL="93165" marR="93165" marT="34290" marB="34290"/>
                </a:tc>
                <a:tc>
                  <a:txBody>
                    <a:bodyPr/>
                    <a:lstStyle/>
                    <a:p>
                      <a:pPr algn="r"/>
                      <a:r>
                        <a:rPr lang="en-US" sz="1400" dirty="0" smtClean="0"/>
                        <a:t>8-80</a:t>
                      </a:r>
                      <a:endParaRPr lang="en-US" sz="1400" dirty="0"/>
                    </a:p>
                  </a:txBody>
                  <a:tcPr marL="93165" marR="93165" marT="34290" marB="34290">
                    <a:lnR w="12700" cap="flat" cmpd="sng" algn="ctr">
                      <a:solidFill>
                        <a:schemeClr val="tx1"/>
                      </a:solidFill>
                      <a:prstDash val="solid"/>
                      <a:round/>
                      <a:headEnd type="none" w="med" len="med"/>
                      <a:tailEnd type="none" w="med" len="med"/>
                    </a:lnR>
                  </a:tcPr>
                </a:tc>
              </a:tr>
              <a:tr h="278130">
                <a:tc>
                  <a:txBody>
                    <a:bodyPr/>
                    <a:lstStyle/>
                    <a:p>
                      <a:r>
                        <a:rPr lang="en-US" sz="1400" dirty="0" smtClean="0"/>
                        <a:t>Node Concurrency</a:t>
                      </a:r>
                      <a:endParaRPr lang="en-US" sz="1400" dirty="0"/>
                    </a:p>
                  </a:txBody>
                  <a:tcPr marL="93165" marR="93165" marT="34290" marB="34290">
                    <a:lnL w="12700" cap="flat" cmpd="sng" algn="ctr">
                      <a:solidFill>
                        <a:schemeClr val="tx1"/>
                      </a:solidFill>
                      <a:prstDash val="solid"/>
                      <a:round/>
                      <a:headEnd type="none" w="med" len="med"/>
                      <a:tailEnd type="none" w="med" len="med"/>
                    </a:lnL>
                  </a:tcPr>
                </a:tc>
                <a:tc>
                  <a:txBody>
                    <a:bodyPr/>
                    <a:lstStyle/>
                    <a:p>
                      <a:pPr algn="ctr"/>
                      <a:r>
                        <a:rPr lang="en-US" sz="1400" dirty="0" smtClean="0"/>
                        <a:t>12</a:t>
                      </a:r>
                      <a:endParaRPr lang="en-US" sz="1400" dirty="0"/>
                    </a:p>
                  </a:txBody>
                  <a:tcPr marL="93165" marR="93165" marT="34290" marB="34290"/>
                </a:tc>
                <a:tc>
                  <a:txBody>
                    <a:bodyPr/>
                    <a:lstStyle/>
                    <a:p>
                      <a:pPr algn="ctr"/>
                      <a:r>
                        <a:rPr lang="en-US" sz="1400" dirty="0" smtClean="0"/>
                        <a:t>1,000</a:t>
                      </a:r>
                      <a:endParaRPr lang="en-US" sz="1400" dirty="0"/>
                    </a:p>
                  </a:txBody>
                  <a:tcPr marL="93165" marR="93165" marT="34290" marB="34290"/>
                </a:tc>
                <a:tc>
                  <a:txBody>
                    <a:bodyPr/>
                    <a:lstStyle/>
                    <a:p>
                      <a:pPr algn="ctr"/>
                      <a:r>
                        <a:rPr lang="en-US" sz="1400" dirty="0" smtClean="0"/>
                        <a:t>10,000</a:t>
                      </a:r>
                      <a:endParaRPr lang="en-US" sz="1400" dirty="0"/>
                    </a:p>
                  </a:txBody>
                  <a:tcPr marL="93165" marR="93165" marT="34290" marB="34290"/>
                </a:tc>
                <a:tc>
                  <a:txBody>
                    <a:bodyPr/>
                    <a:lstStyle/>
                    <a:p>
                      <a:pPr algn="r"/>
                      <a:r>
                        <a:rPr lang="en-US" sz="1400" dirty="0" smtClean="0"/>
                        <a:t>83-830</a:t>
                      </a:r>
                      <a:endParaRPr lang="en-US" sz="1400" dirty="0"/>
                    </a:p>
                  </a:txBody>
                  <a:tcPr marL="93165" marR="93165" marT="34290" marB="34290">
                    <a:lnR w="12700" cap="flat" cmpd="sng" algn="ctr">
                      <a:solidFill>
                        <a:schemeClr val="tx1"/>
                      </a:solidFill>
                      <a:prstDash val="solid"/>
                      <a:round/>
                      <a:headEnd type="none" w="med" len="med"/>
                      <a:tailEnd type="none" w="med" len="med"/>
                    </a:lnR>
                  </a:tcPr>
                </a:tc>
              </a:tr>
              <a:tr h="278130">
                <a:tc>
                  <a:txBody>
                    <a:bodyPr/>
                    <a:lstStyle/>
                    <a:p>
                      <a:r>
                        <a:rPr lang="en-US" sz="1400" dirty="0" smtClean="0"/>
                        <a:t>Network </a:t>
                      </a:r>
                      <a:r>
                        <a:rPr lang="en-US" sz="1400" baseline="0" dirty="0" smtClean="0"/>
                        <a:t>BW</a:t>
                      </a:r>
                      <a:endParaRPr lang="en-US" sz="1400" dirty="0"/>
                    </a:p>
                  </a:txBody>
                  <a:tcPr marL="93165" marR="93165" marT="34290" marB="34290">
                    <a:lnL w="12700" cap="flat" cmpd="sng" algn="ctr">
                      <a:solidFill>
                        <a:schemeClr val="tx1"/>
                      </a:solidFill>
                      <a:prstDash val="solid"/>
                      <a:round/>
                      <a:headEnd type="none" w="med" len="med"/>
                      <a:tailEnd type="none" w="med" len="med"/>
                    </a:lnL>
                  </a:tcPr>
                </a:tc>
                <a:tc>
                  <a:txBody>
                    <a:bodyPr/>
                    <a:lstStyle/>
                    <a:p>
                      <a:pPr algn="ctr"/>
                      <a:r>
                        <a:rPr lang="en-US" sz="1400" dirty="0" smtClean="0"/>
                        <a:t>1.5 GB/s</a:t>
                      </a:r>
                      <a:endParaRPr lang="en-US" sz="1400" dirty="0"/>
                    </a:p>
                  </a:txBody>
                  <a:tcPr marL="93165" marR="93165" marT="34290" marB="34290"/>
                </a:tc>
                <a:tc>
                  <a:txBody>
                    <a:bodyPr/>
                    <a:lstStyle/>
                    <a:p>
                      <a:pPr algn="ctr"/>
                      <a:r>
                        <a:rPr lang="en-US" sz="1400" baseline="0" dirty="0" smtClean="0"/>
                        <a:t>100 GB/s</a:t>
                      </a:r>
                      <a:endParaRPr lang="en-US" sz="1400" dirty="0"/>
                    </a:p>
                  </a:txBody>
                  <a:tcPr marL="93165" marR="93165" marT="34290" marB="34290"/>
                </a:tc>
                <a:tc>
                  <a:txBody>
                    <a:bodyPr/>
                    <a:lstStyle/>
                    <a:p>
                      <a:pPr algn="ctr"/>
                      <a:r>
                        <a:rPr lang="en-US" sz="1400" dirty="0" smtClean="0"/>
                        <a:t>1,000 GB/s</a:t>
                      </a:r>
                      <a:endParaRPr lang="en-US" sz="1400" dirty="0"/>
                    </a:p>
                  </a:txBody>
                  <a:tcPr marL="93165" marR="93165" marT="34290" marB="34290"/>
                </a:tc>
                <a:tc>
                  <a:txBody>
                    <a:bodyPr/>
                    <a:lstStyle/>
                    <a:p>
                      <a:pPr algn="r"/>
                      <a:r>
                        <a:rPr lang="en-US" sz="1400" dirty="0" smtClean="0"/>
                        <a:t>66-660</a:t>
                      </a:r>
                      <a:endParaRPr lang="en-US" sz="1400" dirty="0"/>
                    </a:p>
                  </a:txBody>
                  <a:tcPr marL="93165" marR="93165" marT="34290" marB="34290">
                    <a:lnR w="12700" cap="flat" cmpd="sng" algn="ctr">
                      <a:solidFill>
                        <a:schemeClr val="tx1"/>
                      </a:solidFill>
                      <a:prstDash val="solid"/>
                      <a:round/>
                      <a:headEnd type="none" w="med" len="med"/>
                      <a:tailEnd type="none" w="med" len="med"/>
                    </a:lnR>
                  </a:tcPr>
                </a:tc>
              </a:tr>
              <a:tr h="278130">
                <a:tc>
                  <a:txBody>
                    <a:bodyPr/>
                    <a:lstStyle/>
                    <a:p>
                      <a:r>
                        <a:rPr lang="en-US" sz="1400" dirty="0" smtClean="0"/>
                        <a:t>System Size (nodes)</a:t>
                      </a:r>
                      <a:endParaRPr lang="en-US" sz="1400" dirty="0"/>
                    </a:p>
                  </a:txBody>
                  <a:tcPr marL="93165" marR="93165" marT="34290" marB="34290">
                    <a:lnL w="12700" cap="flat" cmpd="sng" algn="ctr">
                      <a:solidFill>
                        <a:schemeClr val="tx1"/>
                      </a:solidFill>
                      <a:prstDash val="solid"/>
                      <a:round/>
                      <a:headEnd type="none" w="med" len="med"/>
                      <a:tailEnd type="none" w="med" len="med"/>
                    </a:lnL>
                  </a:tcPr>
                </a:tc>
                <a:tc>
                  <a:txBody>
                    <a:bodyPr/>
                    <a:lstStyle/>
                    <a:p>
                      <a:pPr algn="ctr"/>
                      <a:r>
                        <a:rPr lang="en-US" sz="1400" dirty="0" smtClean="0"/>
                        <a:t>18,700</a:t>
                      </a:r>
                      <a:endParaRPr lang="en-US" sz="1400" dirty="0"/>
                    </a:p>
                  </a:txBody>
                  <a:tcPr marL="93165" marR="93165" marT="34290" marB="34290"/>
                </a:tc>
                <a:tc>
                  <a:txBody>
                    <a:bodyPr/>
                    <a:lstStyle/>
                    <a:p>
                      <a:pPr algn="ctr"/>
                      <a:r>
                        <a:rPr lang="en-US" sz="1400" dirty="0" smtClean="0"/>
                        <a:t>1M</a:t>
                      </a:r>
                      <a:endParaRPr lang="en-US" sz="1400" dirty="0"/>
                    </a:p>
                  </a:txBody>
                  <a:tcPr marL="93165" marR="93165" marT="34290" marB="34290"/>
                </a:tc>
                <a:tc>
                  <a:txBody>
                    <a:bodyPr/>
                    <a:lstStyle/>
                    <a:p>
                      <a:pPr algn="ctr"/>
                      <a:r>
                        <a:rPr lang="en-US" sz="1400" dirty="0" smtClean="0"/>
                        <a:t>100k</a:t>
                      </a:r>
                      <a:endParaRPr lang="en-US" sz="1400" dirty="0"/>
                    </a:p>
                  </a:txBody>
                  <a:tcPr marL="93165" marR="93165" marT="34290" marB="34290"/>
                </a:tc>
                <a:tc>
                  <a:txBody>
                    <a:bodyPr/>
                    <a:lstStyle/>
                    <a:p>
                      <a:pPr algn="r"/>
                      <a:r>
                        <a:rPr lang="en-US" sz="1400" dirty="0" smtClean="0"/>
                        <a:t>50</a:t>
                      </a:r>
                      <a:endParaRPr lang="en-US" sz="1400" dirty="0"/>
                    </a:p>
                  </a:txBody>
                  <a:tcPr marL="93165" marR="93165" marT="34290" marB="34290">
                    <a:lnR w="12700" cap="flat" cmpd="sng" algn="ctr">
                      <a:solidFill>
                        <a:schemeClr val="tx1"/>
                      </a:solidFill>
                      <a:prstDash val="solid"/>
                      <a:round/>
                      <a:headEnd type="none" w="med" len="med"/>
                      <a:tailEnd type="none" w="med" len="med"/>
                    </a:lnR>
                  </a:tcPr>
                </a:tc>
              </a:tr>
              <a:tr h="278130">
                <a:tc>
                  <a:txBody>
                    <a:bodyPr/>
                    <a:lstStyle/>
                    <a:p>
                      <a:r>
                        <a:rPr lang="en-US" sz="1400" dirty="0" smtClean="0"/>
                        <a:t>Total Concurrency</a:t>
                      </a:r>
                      <a:endParaRPr lang="en-US" sz="1400" dirty="0"/>
                    </a:p>
                  </a:txBody>
                  <a:tcPr marL="93165" marR="93165" marT="34290" marB="34290">
                    <a:lnL w="12700" cap="flat" cmpd="sng" algn="ctr">
                      <a:solidFill>
                        <a:schemeClr val="tx1"/>
                      </a:solidFill>
                      <a:prstDash val="solid"/>
                      <a:round/>
                      <a:headEnd type="none" w="med" len="med"/>
                      <a:tailEnd type="none" w="med" len="med"/>
                    </a:lnL>
                  </a:tcPr>
                </a:tc>
                <a:tc>
                  <a:txBody>
                    <a:bodyPr/>
                    <a:lstStyle/>
                    <a:p>
                      <a:pPr algn="ctr"/>
                      <a:r>
                        <a:rPr lang="en-US" sz="1400" dirty="0" smtClean="0"/>
                        <a:t>225 K</a:t>
                      </a:r>
                      <a:endParaRPr lang="en-US" sz="1400" dirty="0"/>
                    </a:p>
                  </a:txBody>
                  <a:tcPr marL="93165" marR="93165" marT="34290" marB="34290"/>
                </a:tc>
                <a:tc>
                  <a:txBody>
                    <a:bodyPr/>
                    <a:lstStyle/>
                    <a:p>
                      <a:pPr algn="ctr"/>
                      <a:r>
                        <a:rPr lang="en-US" sz="1400" dirty="0" smtClean="0"/>
                        <a:t>10 B</a:t>
                      </a:r>
                      <a:endParaRPr lang="en-US" sz="1400" dirty="0"/>
                    </a:p>
                  </a:txBody>
                  <a:tcPr marL="93165" marR="93165" marT="34290" marB="34290"/>
                </a:tc>
                <a:tc>
                  <a:txBody>
                    <a:bodyPr/>
                    <a:lstStyle/>
                    <a:p>
                      <a:pPr algn="ctr"/>
                      <a:r>
                        <a:rPr lang="en-US" sz="1400" dirty="0" smtClean="0"/>
                        <a:t>100 B</a:t>
                      </a:r>
                      <a:endParaRPr lang="en-US" sz="1400" dirty="0"/>
                    </a:p>
                  </a:txBody>
                  <a:tcPr marL="93165" marR="93165" marT="34290" marB="34290"/>
                </a:tc>
                <a:tc>
                  <a:txBody>
                    <a:bodyPr/>
                    <a:lstStyle/>
                    <a:p>
                      <a:pPr algn="r"/>
                      <a:r>
                        <a:rPr lang="en-US" sz="1400" dirty="0" smtClean="0"/>
                        <a:t>40k-400k</a:t>
                      </a:r>
                      <a:endParaRPr lang="en-US" sz="1400" dirty="0"/>
                    </a:p>
                  </a:txBody>
                  <a:tcPr marL="93165" marR="93165" marT="34290" marB="34290">
                    <a:lnR w="12700" cap="flat" cmpd="sng" algn="ctr">
                      <a:solidFill>
                        <a:schemeClr val="tx1"/>
                      </a:solidFill>
                      <a:prstDash val="solid"/>
                      <a:round/>
                      <a:headEnd type="none" w="med" len="med"/>
                      <a:tailEnd type="none" w="med" len="med"/>
                    </a:lnR>
                  </a:tcPr>
                </a:tc>
              </a:tr>
              <a:tr h="278130">
                <a:tc>
                  <a:txBody>
                    <a:bodyPr/>
                    <a:lstStyle/>
                    <a:p>
                      <a:r>
                        <a:rPr lang="en-US" sz="1400" dirty="0" smtClean="0"/>
                        <a:t>Storage Capacity</a:t>
                      </a:r>
                      <a:endParaRPr lang="en-US" sz="1400" dirty="0"/>
                    </a:p>
                  </a:txBody>
                  <a:tcPr marL="93165" marR="93165" marT="34290" marB="34290">
                    <a:lnL w="12700" cap="flat" cmpd="sng" algn="ctr">
                      <a:solidFill>
                        <a:schemeClr val="tx1"/>
                      </a:solidFill>
                      <a:prstDash val="solid"/>
                      <a:round/>
                      <a:headEnd type="none" w="med" len="med"/>
                      <a:tailEnd type="none" w="med" len="med"/>
                    </a:lnL>
                  </a:tcPr>
                </a:tc>
                <a:tc>
                  <a:txBody>
                    <a:bodyPr/>
                    <a:lstStyle/>
                    <a:p>
                      <a:pPr algn="ctr"/>
                      <a:r>
                        <a:rPr lang="en-US" sz="1400" dirty="0" smtClean="0"/>
                        <a:t>15 PB</a:t>
                      </a:r>
                      <a:endParaRPr lang="en-US" sz="1400" dirty="0"/>
                    </a:p>
                  </a:txBody>
                  <a:tcPr marL="93165" marR="93165" marT="34290" marB="34290"/>
                </a:tc>
                <a:tc gridSpan="2">
                  <a:txBody>
                    <a:bodyPr/>
                    <a:lstStyle/>
                    <a:p>
                      <a:pPr algn="ctr"/>
                      <a:r>
                        <a:rPr lang="en-US" sz="1400" dirty="0" smtClean="0"/>
                        <a:t>300-1,000 PB</a:t>
                      </a:r>
                      <a:endParaRPr lang="en-US" sz="1400" dirty="0"/>
                    </a:p>
                  </a:txBody>
                  <a:tcPr marL="93165" marR="93165" marT="34290" marB="34290"/>
                </a:tc>
                <a:tc hMerge="1">
                  <a:txBody>
                    <a:bodyPr/>
                    <a:lstStyle/>
                    <a:p>
                      <a:endParaRPr lang="en-US"/>
                    </a:p>
                  </a:txBody>
                  <a:tcPr/>
                </a:tc>
                <a:tc>
                  <a:txBody>
                    <a:bodyPr/>
                    <a:lstStyle/>
                    <a:p>
                      <a:pPr algn="r"/>
                      <a:r>
                        <a:rPr lang="en-US" sz="1400" dirty="0" smtClean="0"/>
                        <a:t>20-67</a:t>
                      </a:r>
                      <a:endParaRPr lang="en-US" sz="1400" dirty="0"/>
                    </a:p>
                  </a:txBody>
                  <a:tcPr marL="93165" marR="93165" marT="34290" marB="34290">
                    <a:lnR w="12700" cap="flat" cmpd="sng" algn="ctr">
                      <a:solidFill>
                        <a:schemeClr val="tx1"/>
                      </a:solidFill>
                      <a:prstDash val="solid"/>
                      <a:round/>
                      <a:headEnd type="none" w="med" len="med"/>
                      <a:tailEnd type="none" w="med" len="med"/>
                    </a:lnR>
                  </a:tcPr>
                </a:tc>
              </a:tr>
              <a:tr h="278130">
                <a:tc>
                  <a:txBody>
                    <a:bodyPr/>
                    <a:lstStyle/>
                    <a:p>
                      <a:r>
                        <a:rPr lang="en-US" sz="1400" dirty="0" smtClean="0"/>
                        <a:t>I/O BW</a:t>
                      </a:r>
                      <a:endParaRPr lang="en-US" sz="1400" dirty="0"/>
                    </a:p>
                  </a:txBody>
                  <a:tcPr marL="93165" marR="93165" marT="34290" marB="34290">
                    <a:lnL w="12700" cap="flat" cmpd="sng" algn="ctr">
                      <a:solidFill>
                        <a:schemeClr val="tx1"/>
                      </a:solidFill>
                      <a:prstDash val="solid"/>
                      <a:round/>
                      <a:headEnd type="none" w="med" len="med"/>
                      <a:tailEnd type="none" w="med" len="med"/>
                    </a:lnL>
                  </a:tcPr>
                </a:tc>
                <a:tc>
                  <a:txBody>
                    <a:bodyPr/>
                    <a:lstStyle/>
                    <a:p>
                      <a:pPr algn="ctr"/>
                      <a:r>
                        <a:rPr lang="en-US" sz="1400" dirty="0" smtClean="0"/>
                        <a:t>0.2 TB/s</a:t>
                      </a:r>
                      <a:endParaRPr lang="en-US" sz="1400" dirty="0"/>
                    </a:p>
                  </a:txBody>
                  <a:tcPr marL="93165" marR="93165" marT="34290" marB="34290"/>
                </a:tc>
                <a:tc gridSpan="2">
                  <a:txBody>
                    <a:bodyPr/>
                    <a:lstStyle/>
                    <a:p>
                      <a:pPr algn="ctr"/>
                      <a:r>
                        <a:rPr lang="en-US" sz="1400" dirty="0" smtClean="0"/>
                        <a:t>20-60 TB/s</a:t>
                      </a:r>
                      <a:endParaRPr lang="en-US" sz="1400" dirty="0"/>
                    </a:p>
                  </a:txBody>
                  <a:tcPr marL="93165" marR="93165" marT="34290" marB="34290"/>
                </a:tc>
                <a:tc hMerge="1">
                  <a:txBody>
                    <a:bodyPr/>
                    <a:lstStyle/>
                    <a:p>
                      <a:endParaRPr lang="en-US"/>
                    </a:p>
                  </a:txBody>
                  <a:tcPr/>
                </a:tc>
                <a:tc>
                  <a:txBody>
                    <a:bodyPr/>
                    <a:lstStyle/>
                    <a:p>
                      <a:pPr algn="r"/>
                      <a:r>
                        <a:rPr lang="en-US" sz="1400" dirty="0" smtClean="0"/>
                        <a:t>100-300</a:t>
                      </a:r>
                      <a:endParaRPr lang="en-US" sz="1400" dirty="0"/>
                    </a:p>
                  </a:txBody>
                  <a:tcPr marL="93165" marR="93165" marT="34290" marB="34290">
                    <a:lnR w="12700" cap="flat" cmpd="sng" algn="ctr">
                      <a:solidFill>
                        <a:schemeClr val="tx1"/>
                      </a:solidFill>
                      <a:prstDash val="solid"/>
                      <a:round/>
                      <a:headEnd type="none" w="med" len="med"/>
                      <a:tailEnd type="none" w="med" len="med"/>
                    </a:lnR>
                  </a:tcPr>
                </a:tc>
              </a:tr>
            </a:tbl>
          </a:graphicData>
        </a:graphic>
      </p:graphicFrame>
      <p:sp>
        <p:nvSpPr>
          <p:cNvPr id="4" name="Title 3"/>
          <p:cNvSpPr>
            <a:spLocks noGrp="1"/>
          </p:cNvSpPr>
          <p:nvPr>
            <p:ph type="title"/>
          </p:nvPr>
        </p:nvSpPr>
        <p:spPr/>
        <p:txBody>
          <a:bodyPr/>
          <a:lstStyle/>
          <a:p>
            <a:r>
              <a:rPr lang="en-US" smtClean="0"/>
              <a:t>Why </a:t>
            </a:r>
            <a:r>
              <a:rPr lang="en-US" i="1" smtClean="0"/>
              <a:t>In Situ</a:t>
            </a:r>
            <a:r>
              <a:rPr lang="en-US" smtClean="0"/>
              <a:t>?</a:t>
            </a:r>
            <a:endParaRPr lang="en-US" dirty="0"/>
          </a:p>
        </p:txBody>
      </p:sp>
      <p:sp>
        <p:nvSpPr>
          <p:cNvPr id="2" name="Oval 1"/>
          <p:cNvSpPr/>
          <p:nvPr/>
        </p:nvSpPr>
        <p:spPr>
          <a:xfrm>
            <a:off x="8100392" y="3394710"/>
            <a:ext cx="864096" cy="329168"/>
          </a:xfrm>
          <a:prstGeom prst="ellipse">
            <a:avLst/>
          </a:prstGeom>
          <a:gradFill flip="none" rotWithShape="1">
            <a:gsLst>
              <a:gs pos="50000">
                <a:schemeClr val="accent1">
                  <a:tint val="100000"/>
                  <a:shade val="100000"/>
                  <a:satMod val="130000"/>
                  <a:alpha val="0"/>
                </a:schemeClr>
              </a:gs>
              <a:gs pos="100000">
                <a:schemeClr val="accent1">
                  <a:alpha val="75000"/>
                </a:schemeClr>
              </a:gs>
            </a:gsLst>
            <a:path path="shap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latin typeface="Arial"/>
            </a:endParaRPr>
          </a:p>
        </p:txBody>
      </p:sp>
      <p:sp>
        <p:nvSpPr>
          <p:cNvPr id="8" name="Oval 7"/>
          <p:cNvSpPr/>
          <p:nvPr/>
        </p:nvSpPr>
        <p:spPr>
          <a:xfrm>
            <a:off x="8100392" y="3909060"/>
            <a:ext cx="864096" cy="318874"/>
          </a:xfrm>
          <a:prstGeom prst="ellipse">
            <a:avLst/>
          </a:prstGeom>
          <a:gradFill flip="none" rotWithShape="1">
            <a:gsLst>
              <a:gs pos="50000">
                <a:schemeClr val="accent1">
                  <a:tint val="100000"/>
                  <a:shade val="100000"/>
                  <a:satMod val="130000"/>
                  <a:alpha val="0"/>
                </a:schemeClr>
              </a:gs>
              <a:gs pos="100000">
                <a:schemeClr val="accent1">
                  <a:alpha val="75000"/>
                </a:schemeClr>
              </a:gs>
            </a:gsLst>
            <a:path path="shap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latin typeface="Arial"/>
            </a:endParaRPr>
          </a:p>
        </p:txBody>
      </p:sp>
      <p:sp>
        <p:nvSpPr>
          <p:cNvPr id="3" name="TextBox 2"/>
          <p:cNvSpPr txBox="1"/>
          <p:nvPr/>
        </p:nvSpPr>
        <p:spPr>
          <a:xfrm>
            <a:off x="0" y="4958835"/>
            <a:ext cx="8743099" cy="246221"/>
          </a:xfrm>
          <a:prstGeom prst="rect">
            <a:avLst/>
          </a:prstGeom>
          <a:noFill/>
        </p:spPr>
        <p:txBody>
          <a:bodyPr wrap="none" rtlCol="0">
            <a:spAutoFit/>
          </a:bodyPr>
          <a:lstStyle/>
          <a:p>
            <a:r>
              <a:rPr lang="en-US" sz="1000" dirty="0" smtClean="0"/>
              <a:t>Source: “Scientific Discovery at the </a:t>
            </a:r>
            <a:r>
              <a:rPr lang="en-US" sz="1000" dirty="0" err="1" smtClean="0"/>
              <a:t>Exascale</a:t>
            </a:r>
            <a:r>
              <a:rPr lang="en-US" sz="1000" dirty="0" smtClean="0"/>
              <a:t>: Report from the DOE ASCR 2011 Workshop on </a:t>
            </a:r>
            <a:r>
              <a:rPr lang="en-US" sz="1000" dirty="0" err="1" smtClean="0"/>
              <a:t>Exascale</a:t>
            </a:r>
            <a:r>
              <a:rPr lang="en-US" sz="1000" dirty="0" smtClean="0"/>
              <a:t> Data Management, Analysis and Visualization.”</a:t>
            </a:r>
            <a:endParaRPr lang="en-US" sz="1000" dirty="0"/>
          </a:p>
        </p:txBody>
      </p:sp>
    </p:spTree>
    <p:extLst>
      <p:ext uri="{BB962C8B-B14F-4D97-AF65-F5344CB8AC3E}">
        <p14:creationId xmlns:p14="http://schemas.microsoft.com/office/powerpoint/2010/main" val="4075796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6" name="Rounded Rectangle 35"/>
          <p:cNvSpPr/>
          <p:nvPr/>
        </p:nvSpPr>
        <p:spPr bwMode="auto">
          <a:xfrm>
            <a:off x="1706145" y="1446737"/>
            <a:ext cx="1714500" cy="1059842"/>
          </a:xfrm>
          <a:prstGeom prst="roundRect">
            <a:avLst/>
          </a:prstGeom>
          <a:gradFill>
            <a:gsLst>
              <a:gs pos="0">
                <a:srgbClr val="A3C4FF"/>
              </a:gs>
              <a:gs pos="35000">
                <a:srgbClr val="BFD5FF"/>
              </a:gs>
              <a:gs pos="100000">
                <a:srgbClr val="E5EEFF"/>
              </a:gs>
            </a:gsLst>
          </a:gradFill>
          <a:ln>
            <a:solidFill>
              <a:srgbClr val="4A7EBB"/>
            </a:solidFill>
          </a:ln>
          <a:effectLst>
            <a:outerShdw blurRad="40000" dist="63500" dir="2400000" rotWithShape="0">
              <a:srgbClr val="000000">
                <a:alpha val="50000"/>
              </a:srgbClr>
            </a:outerShdw>
          </a:effectLst>
        </p:spPr>
        <p:style>
          <a:lnRef idx="1">
            <a:schemeClr val="accent1"/>
          </a:lnRef>
          <a:fillRef idx="2">
            <a:schemeClr val="accent1"/>
          </a:fillRef>
          <a:effectRef idx="1">
            <a:schemeClr val="accent1"/>
          </a:effectRef>
          <a:fontRef idx="minor">
            <a:schemeClr val="dk1"/>
          </a:fontRef>
        </p:style>
        <p:txBody>
          <a:bodyPr anchor="ctr"/>
          <a:lstStyle/>
          <a:p>
            <a:pPr algn="ctr" defTabSz="457200" eaLnBrk="1" hangingPunct="1">
              <a:defRPr/>
            </a:pPr>
            <a:endParaRPr lang="en-US" sz="1800" baseline="0" dirty="0" smtClean="0">
              <a:latin typeface="Calibri"/>
              <a:cs typeface="Calibri"/>
            </a:endParaRPr>
          </a:p>
          <a:p>
            <a:pPr algn="ctr" defTabSz="457200" eaLnBrk="1" hangingPunct="1">
              <a:defRPr/>
            </a:pPr>
            <a:endParaRPr lang="en-US" sz="1800" baseline="0" dirty="0" smtClean="0">
              <a:latin typeface="Calibri"/>
              <a:cs typeface="Calibri"/>
            </a:endParaRPr>
          </a:p>
          <a:p>
            <a:pPr algn="ctr" defTabSz="457200" eaLnBrk="1" hangingPunct="1">
              <a:defRPr/>
            </a:pPr>
            <a:endParaRPr lang="en-US" sz="1800" dirty="0">
              <a:latin typeface="Calibri"/>
              <a:cs typeface="Calibri"/>
            </a:endParaRPr>
          </a:p>
          <a:p>
            <a:pPr algn="ctr" defTabSz="457200" eaLnBrk="1" hangingPunct="1">
              <a:defRPr/>
            </a:pPr>
            <a:r>
              <a:rPr lang="en-US" sz="1800" baseline="0" dirty="0" smtClean="0">
                <a:latin typeface="Calibri"/>
                <a:cs typeface="Calibri"/>
              </a:rPr>
              <a:t>Simulation</a:t>
            </a:r>
            <a:endParaRPr lang="en-US" sz="1800" baseline="0" dirty="0">
              <a:latin typeface="Calibri"/>
              <a:cs typeface="Calibri"/>
            </a:endParaRPr>
          </a:p>
          <a:p>
            <a:pPr algn="ctr" defTabSz="457200" eaLnBrk="1" hangingPunct="1">
              <a:defRPr/>
            </a:pPr>
            <a:endParaRPr lang="en-US" sz="1800" dirty="0">
              <a:latin typeface="Calibri"/>
              <a:cs typeface="Calibri"/>
            </a:endParaRPr>
          </a:p>
          <a:p>
            <a:pPr algn="ctr" defTabSz="457200" eaLnBrk="1" hangingPunct="1">
              <a:defRPr/>
            </a:pPr>
            <a:endParaRPr lang="en-US" sz="1800" baseline="0" dirty="0">
              <a:latin typeface="Calibri"/>
              <a:cs typeface="Calibri"/>
            </a:endParaRPr>
          </a:p>
          <a:p>
            <a:pPr algn="ctr" defTabSz="457200" eaLnBrk="1" hangingPunct="1">
              <a:defRPr/>
            </a:pPr>
            <a:endParaRPr lang="en-US" sz="1800" dirty="0">
              <a:latin typeface="Calibri"/>
              <a:cs typeface="Calibri"/>
            </a:endParaRPr>
          </a:p>
          <a:p>
            <a:pPr algn="ctr" defTabSz="457200" eaLnBrk="1" hangingPunct="1">
              <a:defRPr/>
            </a:pPr>
            <a:endParaRPr lang="en-US" sz="1800" baseline="0" dirty="0">
              <a:latin typeface="Calibri"/>
              <a:cs typeface="Calibri"/>
            </a:endParaRPr>
          </a:p>
          <a:p>
            <a:pPr algn="ctr" defTabSz="457200" eaLnBrk="1" hangingPunct="1">
              <a:defRPr/>
            </a:pPr>
            <a:endParaRPr lang="en-US" sz="1800" dirty="0">
              <a:latin typeface="Calibri"/>
              <a:cs typeface="Calibri"/>
            </a:endParaRPr>
          </a:p>
          <a:p>
            <a:pPr algn="ctr" defTabSz="457200" eaLnBrk="1" hangingPunct="1">
              <a:defRPr/>
            </a:pPr>
            <a:endParaRPr lang="en-US" sz="1800" baseline="0" dirty="0">
              <a:latin typeface="Calibri"/>
              <a:cs typeface="Calibri"/>
            </a:endParaRPr>
          </a:p>
        </p:txBody>
      </p:sp>
      <p:sp>
        <p:nvSpPr>
          <p:cNvPr id="38" name="Can 37"/>
          <p:cNvSpPr/>
          <p:nvPr/>
        </p:nvSpPr>
        <p:spPr bwMode="auto">
          <a:xfrm>
            <a:off x="2010958" y="2744518"/>
            <a:ext cx="1114425" cy="781050"/>
          </a:xfrm>
          <a:prstGeom prst="can">
            <a:avLst/>
          </a:prstGeom>
          <a:gradFill>
            <a:gsLst>
              <a:gs pos="0">
                <a:srgbClr val="DAFDA7"/>
              </a:gs>
              <a:gs pos="35000">
                <a:srgbClr val="E4FDC2"/>
              </a:gs>
              <a:gs pos="100000">
                <a:srgbClr val="F5FFE6"/>
              </a:gs>
            </a:gsLst>
          </a:gradFill>
          <a:ln>
            <a:solidFill>
              <a:srgbClr val="98B954"/>
            </a:solidFill>
          </a:ln>
          <a:effectLst>
            <a:outerShdw blurRad="40000" dist="63500" dir="2400000" rotWithShape="0">
              <a:srgbClr val="000000">
                <a:alpha val="50000"/>
              </a:srgbClr>
            </a:outerShdw>
          </a:effectLst>
        </p:spPr>
        <p:style>
          <a:lnRef idx="1">
            <a:schemeClr val="accent3"/>
          </a:lnRef>
          <a:fillRef idx="2">
            <a:schemeClr val="accent3"/>
          </a:fillRef>
          <a:effectRef idx="1">
            <a:schemeClr val="accent3"/>
          </a:effectRef>
          <a:fontRef idx="minor">
            <a:schemeClr val="dk1"/>
          </a:fontRef>
        </p:style>
        <p:txBody>
          <a:bodyPr anchor="ctr"/>
          <a:lstStyle/>
          <a:p>
            <a:pPr algn="ctr">
              <a:defRPr/>
            </a:pPr>
            <a:r>
              <a:rPr lang="en-US" sz="1800" baseline="0" dirty="0">
                <a:latin typeface="Calibri"/>
                <a:cs typeface="Calibri"/>
              </a:rPr>
              <a:t>Disk</a:t>
            </a:r>
          </a:p>
          <a:p>
            <a:pPr algn="ctr">
              <a:defRPr/>
            </a:pPr>
            <a:r>
              <a:rPr lang="en-US" sz="1800" baseline="0" dirty="0">
                <a:latin typeface="Calibri"/>
                <a:cs typeface="Calibri"/>
              </a:rPr>
              <a:t>Storage</a:t>
            </a:r>
          </a:p>
        </p:txBody>
      </p:sp>
      <p:cxnSp>
        <p:nvCxnSpPr>
          <p:cNvPr id="39" name="Straight Arrow Connector 38"/>
          <p:cNvCxnSpPr>
            <a:endCxn id="38" idx="1"/>
          </p:cNvCxnSpPr>
          <p:nvPr/>
        </p:nvCxnSpPr>
        <p:spPr bwMode="auto">
          <a:xfrm>
            <a:off x="2563398" y="2287319"/>
            <a:ext cx="4763" cy="457200"/>
          </a:xfrm>
          <a:prstGeom prst="straightConnector1">
            <a:avLst/>
          </a:prstGeom>
          <a:ln>
            <a:solidFill>
              <a:schemeClr val="accent5"/>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48" name="Straight Arrow Connector 47"/>
          <p:cNvCxnSpPr>
            <a:stCxn id="38" idx="3"/>
            <a:endCxn id="58" idx="0"/>
          </p:cNvCxnSpPr>
          <p:nvPr/>
        </p:nvCxnSpPr>
        <p:spPr bwMode="auto">
          <a:xfrm rot="16200000" flipH="1">
            <a:off x="2474704" y="3619023"/>
            <a:ext cx="190500" cy="3592"/>
          </a:xfrm>
          <a:prstGeom prst="straightConnector1">
            <a:avLst/>
          </a:prstGeom>
          <a:ln>
            <a:solidFill>
              <a:schemeClr val="accent5"/>
            </a:solidFill>
            <a:tailEnd type="arrow"/>
          </a:ln>
          <a:effectLst/>
        </p:spPr>
        <p:style>
          <a:lnRef idx="2">
            <a:schemeClr val="accent1"/>
          </a:lnRef>
          <a:fillRef idx="0">
            <a:schemeClr val="accent1"/>
          </a:fillRef>
          <a:effectRef idx="1">
            <a:schemeClr val="accent1"/>
          </a:effectRef>
          <a:fontRef idx="minor">
            <a:schemeClr val="tx1"/>
          </a:fontRef>
        </p:style>
      </p:cxnSp>
      <p:sp>
        <p:nvSpPr>
          <p:cNvPr id="58" name="Rounded Rectangle 57"/>
          <p:cNvSpPr/>
          <p:nvPr/>
        </p:nvSpPr>
        <p:spPr bwMode="auto">
          <a:xfrm>
            <a:off x="1714500" y="3716069"/>
            <a:ext cx="1714500" cy="571500"/>
          </a:xfrm>
          <a:prstGeom prst="roundRect">
            <a:avLst/>
          </a:prstGeom>
          <a:gradFill>
            <a:gsLst>
              <a:gs pos="0">
                <a:srgbClr val="A3C4FF"/>
              </a:gs>
              <a:gs pos="35000">
                <a:srgbClr val="BFD5FF"/>
              </a:gs>
              <a:gs pos="100000">
                <a:srgbClr val="E5EEFF"/>
              </a:gs>
            </a:gsLst>
          </a:gradFill>
          <a:ln>
            <a:solidFill>
              <a:srgbClr val="4A7EBB"/>
            </a:solidFill>
          </a:ln>
          <a:effectLst>
            <a:outerShdw blurRad="40000" dist="63500" dir="2400000" rotWithShape="0">
              <a:srgbClr val="000000">
                <a:alpha val="50000"/>
              </a:srgbClr>
            </a:outerShdw>
          </a:effectLst>
        </p:spPr>
        <p:style>
          <a:lnRef idx="1">
            <a:schemeClr val="accent1"/>
          </a:lnRef>
          <a:fillRef idx="2">
            <a:schemeClr val="accent1"/>
          </a:fillRef>
          <a:effectRef idx="1">
            <a:schemeClr val="accent1"/>
          </a:effectRef>
          <a:fontRef idx="minor">
            <a:schemeClr val="dk1"/>
          </a:fontRef>
        </p:style>
        <p:txBody>
          <a:bodyPr anchor="ctr"/>
          <a:lstStyle/>
          <a:p>
            <a:pPr algn="ctr" defTabSz="457200" eaLnBrk="1" hangingPunct="1">
              <a:defRPr/>
            </a:pPr>
            <a:r>
              <a:rPr lang="en-US" dirty="0" err="1" smtClean="0">
                <a:latin typeface="Calibri"/>
                <a:cs typeface="Calibri"/>
              </a:rPr>
              <a:t>ParaView</a:t>
            </a:r>
            <a:endParaRPr lang="en-US" sz="1800" baseline="0" dirty="0" smtClean="0">
              <a:latin typeface="Calibri"/>
              <a:cs typeface="Calibri"/>
            </a:endParaRPr>
          </a:p>
        </p:txBody>
      </p:sp>
      <p:sp>
        <p:nvSpPr>
          <p:cNvPr id="62" name="Rounded Rectangle 61"/>
          <p:cNvSpPr/>
          <p:nvPr/>
        </p:nvSpPr>
        <p:spPr bwMode="auto">
          <a:xfrm>
            <a:off x="1739567" y="4509914"/>
            <a:ext cx="1670050" cy="497681"/>
          </a:xfrm>
          <a:prstGeom prst="roundRect">
            <a:avLst/>
          </a:prstGeom>
          <a:gradFill>
            <a:gsLst>
              <a:gs pos="0">
                <a:srgbClr val="FFA2A1"/>
              </a:gs>
              <a:gs pos="35000">
                <a:srgbClr val="FFBEBD"/>
              </a:gs>
              <a:gs pos="100000">
                <a:srgbClr val="FFE5E5"/>
              </a:gs>
            </a:gsLst>
          </a:gradFill>
          <a:ln>
            <a:solidFill>
              <a:srgbClr val="BE4B48"/>
            </a:solidFill>
          </a:ln>
          <a:effectLst>
            <a:outerShdw blurRad="40000" dist="63500" dir="2400000" rotWithShape="0">
              <a:srgbClr val="000000">
                <a:alpha val="50000"/>
              </a:srgbClr>
            </a:outerShdw>
          </a:effectLst>
        </p:spPr>
        <p:style>
          <a:lnRef idx="1">
            <a:schemeClr val="accent2"/>
          </a:lnRef>
          <a:fillRef idx="2">
            <a:schemeClr val="accent2"/>
          </a:fillRef>
          <a:effectRef idx="1">
            <a:schemeClr val="accent2"/>
          </a:effectRef>
          <a:fontRef idx="minor">
            <a:schemeClr val="dk1"/>
          </a:fontRef>
        </p:style>
        <p:txBody>
          <a:bodyPr anchor="ctr"/>
          <a:lstStyle/>
          <a:p>
            <a:pPr algn="ctr">
              <a:defRPr/>
            </a:pPr>
            <a:r>
              <a:rPr lang="en-US" sz="1800" baseline="0" dirty="0" smtClean="0">
                <a:latin typeface="Calibri"/>
                <a:cs typeface="Calibri"/>
              </a:rPr>
              <a:t>Results</a:t>
            </a:r>
            <a:endParaRPr lang="en-US" sz="1800" baseline="0" dirty="0">
              <a:latin typeface="Calibri"/>
              <a:cs typeface="Calibri"/>
            </a:endParaRPr>
          </a:p>
        </p:txBody>
      </p:sp>
      <p:cxnSp>
        <p:nvCxnSpPr>
          <p:cNvPr id="63" name="Straight Arrow Connector 62"/>
          <p:cNvCxnSpPr>
            <a:stCxn id="58" idx="2"/>
            <a:endCxn id="62" idx="0"/>
          </p:cNvCxnSpPr>
          <p:nvPr/>
        </p:nvCxnSpPr>
        <p:spPr bwMode="auto">
          <a:xfrm rot="16200000" flipH="1">
            <a:off x="2462008" y="4397314"/>
            <a:ext cx="222334" cy="2842"/>
          </a:xfrm>
          <a:prstGeom prst="straightConnector1">
            <a:avLst/>
          </a:prstGeom>
          <a:ln>
            <a:solidFill>
              <a:schemeClr val="accent5"/>
            </a:solidFill>
            <a:tailEnd type="arrow"/>
          </a:ln>
          <a:effectLst/>
        </p:spPr>
        <p:style>
          <a:lnRef idx="2">
            <a:schemeClr val="accent1"/>
          </a:lnRef>
          <a:fillRef idx="0">
            <a:schemeClr val="accent1"/>
          </a:fillRef>
          <a:effectRef idx="1">
            <a:schemeClr val="accent1"/>
          </a:effectRef>
          <a:fontRef idx="minor">
            <a:schemeClr val="tx1"/>
          </a:fontRef>
        </p:style>
      </p:cxnSp>
      <p:sp>
        <p:nvSpPr>
          <p:cNvPr id="73" name="TextBox 72"/>
          <p:cNvSpPr txBox="1"/>
          <p:nvPr/>
        </p:nvSpPr>
        <p:spPr>
          <a:xfrm>
            <a:off x="1559170" y="712871"/>
            <a:ext cx="1633845" cy="369332"/>
          </a:xfrm>
          <a:prstGeom prst="rect">
            <a:avLst/>
          </a:prstGeom>
          <a:noFill/>
        </p:spPr>
        <p:txBody>
          <a:bodyPr wrap="none" rtlCol="0">
            <a:spAutoFit/>
          </a:bodyPr>
          <a:lstStyle/>
          <a:p>
            <a:r>
              <a:rPr lang="en-US" dirty="0" smtClean="0"/>
              <a:t>Traditional Vis</a:t>
            </a:r>
            <a:endParaRPr lang="en-US" dirty="0"/>
          </a:p>
        </p:txBody>
      </p:sp>
      <p:sp>
        <p:nvSpPr>
          <p:cNvPr id="74" name="TextBox 73"/>
          <p:cNvSpPr txBox="1"/>
          <p:nvPr/>
        </p:nvSpPr>
        <p:spPr>
          <a:xfrm>
            <a:off x="6172201" y="685800"/>
            <a:ext cx="838691" cy="369332"/>
          </a:xfrm>
          <a:prstGeom prst="rect">
            <a:avLst/>
          </a:prstGeom>
          <a:noFill/>
        </p:spPr>
        <p:txBody>
          <a:bodyPr wrap="none" rtlCol="0">
            <a:spAutoFit/>
          </a:bodyPr>
          <a:lstStyle/>
          <a:p>
            <a:r>
              <a:rPr lang="en-US" dirty="0" smtClean="0"/>
              <a:t>In Situ</a:t>
            </a:r>
            <a:endParaRPr lang="en-US" dirty="0"/>
          </a:p>
        </p:txBody>
      </p:sp>
      <p:sp>
        <p:nvSpPr>
          <p:cNvPr id="33" name="Rectangle 32"/>
          <p:cNvSpPr/>
          <p:nvPr/>
        </p:nvSpPr>
        <p:spPr bwMode="auto">
          <a:xfrm>
            <a:off x="6134100" y="4388377"/>
            <a:ext cx="1905000" cy="742950"/>
          </a:xfrm>
          <a:prstGeom prst="rect">
            <a:avLst/>
          </a:prstGeom>
          <a:solidFill>
            <a:schemeClr val="bg1"/>
          </a:solid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charset="0"/>
            </a:endParaRPr>
          </a:p>
        </p:txBody>
      </p:sp>
      <p:sp>
        <p:nvSpPr>
          <p:cNvPr id="34" name="Rectangle 33"/>
          <p:cNvSpPr/>
          <p:nvPr/>
        </p:nvSpPr>
        <p:spPr bwMode="auto">
          <a:xfrm>
            <a:off x="5562600" y="1314450"/>
            <a:ext cx="2286000" cy="1371600"/>
          </a:xfrm>
          <a:prstGeom prst="rect">
            <a:avLst/>
          </a:prstGeom>
          <a:gradFill>
            <a:gsLst>
              <a:gs pos="0">
                <a:srgbClr val="A3C4FF"/>
              </a:gs>
              <a:gs pos="35000">
                <a:srgbClr val="BFD5FF"/>
              </a:gs>
              <a:gs pos="100000">
                <a:srgbClr val="E5EEFF"/>
              </a:gs>
            </a:gsLst>
          </a:gradFill>
          <a:ln>
            <a:solidFill>
              <a:srgbClr val="4A7EBB"/>
            </a:solidFill>
          </a:ln>
          <a:effectLst>
            <a:outerShdw blurRad="40000" dist="63500" dir="2400000" rotWithShape="0">
              <a:srgbClr val="000000">
                <a:alpha val="50000"/>
              </a:srgbClr>
            </a:outerShdw>
          </a:effectLst>
        </p:spPr>
        <p:style>
          <a:lnRef idx="1">
            <a:schemeClr val="accent1"/>
          </a:lnRef>
          <a:fillRef idx="2">
            <a:schemeClr val="accent1"/>
          </a:fillRef>
          <a:effectRef idx="1">
            <a:schemeClr val="accent1"/>
          </a:effectRef>
          <a:fontRef idx="minor">
            <a:schemeClr val="dk1"/>
          </a:fontRef>
        </p:style>
        <p:txBody>
          <a:bodyPr rtlCol="0" anchor="t" anchorCtr="0"/>
          <a:lstStyle/>
          <a:p>
            <a:pPr algn="ctr" defTabSz="457200" eaLnBrk="1" hangingPunct="1"/>
            <a:r>
              <a:rPr lang="en-US" dirty="0" smtClean="0">
                <a:latin typeface="Times New Roman"/>
                <a:cs typeface="Times New Roman"/>
              </a:rPr>
              <a:t>Simulation</a:t>
            </a:r>
          </a:p>
        </p:txBody>
      </p:sp>
      <p:sp>
        <p:nvSpPr>
          <p:cNvPr id="35" name="Rounded Rectangle 34"/>
          <p:cNvSpPr/>
          <p:nvPr/>
        </p:nvSpPr>
        <p:spPr bwMode="auto">
          <a:xfrm>
            <a:off x="5676900" y="1827053"/>
            <a:ext cx="1981200" cy="628650"/>
          </a:xfrm>
          <a:prstGeom prst="roundRect">
            <a:avLst/>
          </a:prstGeom>
          <a:gradFill>
            <a:gsLst>
              <a:gs pos="0">
                <a:srgbClr val="FFA2A1"/>
              </a:gs>
              <a:gs pos="35000">
                <a:srgbClr val="FFBEBD"/>
              </a:gs>
              <a:gs pos="100000">
                <a:srgbClr val="FFE5E5"/>
              </a:gs>
            </a:gsLst>
          </a:gradFill>
          <a:ln>
            <a:solidFill>
              <a:srgbClr val="BE4B48"/>
            </a:solidFill>
          </a:ln>
          <a:effectLst>
            <a:outerShdw blurRad="40000" dist="63500" dir="2400000" rotWithShape="0">
              <a:srgbClr val="000000">
                <a:alpha val="50000"/>
              </a:srgbClr>
            </a:outerShdw>
          </a:effectLst>
        </p:spPr>
        <p:style>
          <a:lnRef idx="1">
            <a:schemeClr val="accent2"/>
          </a:lnRef>
          <a:fillRef idx="2">
            <a:schemeClr val="accent2"/>
          </a:fillRef>
          <a:effectRef idx="1">
            <a:schemeClr val="accent2"/>
          </a:effectRef>
          <a:fontRef idx="minor">
            <a:schemeClr val="dk1"/>
          </a:fontRef>
        </p:style>
        <p:txBody>
          <a:bodyPr tIns="0" bIns="0" rtlCol="0" anchor="t" anchorCtr="0"/>
          <a:lstStyle/>
          <a:p>
            <a:pPr algn="ctr" defTabSz="457200"/>
            <a:r>
              <a:rPr lang="en-US" dirty="0" smtClean="0">
                <a:solidFill>
                  <a:schemeClr val="dk1"/>
                </a:solidFill>
                <a:latin typeface="Times New Roman"/>
                <a:cs typeface="Times New Roman"/>
              </a:rPr>
              <a:t>ParaView Catalyst</a:t>
            </a:r>
            <a:endParaRPr lang="en-US" dirty="0">
              <a:solidFill>
                <a:schemeClr val="dk1"/>
              </a:solidFill>
              <a:latin typeface="Times New Roman"/>
              <a:cs typeface="Times New Roman"/>
            </a:endParaRPr>
          </a:p>
        </p:txBody>
      </p:sp>
      <p:pic>
        <p:nvPicPr>
          <p:cNvPr id="37" name="Picture 12" descr="Picture 1.png"/>
          <p:cNvPicPr>
            <a:picLocks noChangeAspect="1"/>
          </p:cNvPicPr>
          <p:nvPr/>
        </p:nvPicPr>
        <p:blipFill>
          <a:blip r:embed="rId3"/>
          <a:srcRect/>
          <a:stretch>
            <a:fillRect/>
          </a:stretch>
        </p:blipFill>
        <p:spPr bwMode="auto">
          <a:xfrm>
            <a:off x="5791200" y="4057650"/>
            <a:ext cx="1828800" cy="772716"/>
          </a:xfrm>
          <a:prstGeom prst="rect">
            <a:avLst/>
          </a:prstGeom>
          <a:noFill/>
          <a:ln w="9525">
            <a:noFill/>
            <a:miter lim="800000"/>
            <a:headEnd/>
            <a:tailEnd/>
          </a:ln>
        </p:spPr>
      </p:pic>
      <p:sp>
        <p:nvSpPr>
          <p:cNvPr id="44" name="TextBox 15"/>
          <p:cNvSpPr txBox="1">
            <a:spLocks noChangeArrowheads="1"/>
          </p:cNvSpPr>
          <p:nvPr/>
        </p:nvSpPr>
        <p:spPr bwMode="auto">
          <a:xfrm>
            <a:off x="6172200" y="4514850"/>
            <a:ext cx="1018840" cy="707886"/>
          </a:xfrm>
          <a:prstGeom prst="rect">
            <a:avLst/>
          </a:prstGeom>
          <a:noFill/>
          <a:ln w="9525">
            <a:noFill/>
            <a:miter lim="800000"/>
            <a:headEnd/>
            <a:tailEnd/>
          </a:ln>
        </p:spPr>
        <p:txBody>
          <a:bodyPr wrap="square">
            <a:prstTxWarp prst="textNoShape">
              <a:avLst/>
            </a:prstTxWarp>
            <a:spAutoFit/>
          </a:bodyPr>
          <a:lstStyle/>
          <a:p>
            <a:pPr algn="ctr"/>
            <a:r>
              <a:rPr lang="en-US" sz="2000" dirty="0" smtClean="0">
                <a:solidFill>
                  <a:schemeClr val="bg1"/>
                </a:solidFill>
              </a:rPr>
              <a:t>Results</a:t>
            </a:r>
            <a:endParaRPr lang="en-US" sz="2000" dirty="0">
              <a:solidFill>
                <a:schemeClr val="bg1"/>
              </a:solidFill>
            </a:endParaRPr>
          </a:p>
        </p:txBody>
      </p:sp>
      <p:cxnSp>
        <p:nvCxnSpPr>
          <p:cNvPr id="50" name="Straight Arrow Connector 34"/>
          <p:cNvCxnSpPr>
            <a:cxnSpLocks noChangeShapeType="1"/>
          </p:cNvCxnSpPr>
          <p:nvPr/>
        </p:nvCxnSpPr>
        <p:spPr bwMode="auto">
          <a:xfrm>
            <a:off x="6705600" y="2400300"/>
            <a:ext cx="0" cy="1655603"/>
          </a:xfrm>
          <a:prstGeom prst="straightConnector1">
            <a:avLst/>
          </a:prstGeom>
          <a:noFill/>
          <a:ln w="3175">
            <a:solidFill>
              <a:schemeClr val="tx1"/>
            </a:solidFill>
            <a:round/>
            <a:headEnd/>
            <a:tailEnd type="arrow" w="med" len="med"/>
          </a:ln>
        </p:spPr>
      </p:cxnSp>
    </p:spTree>
    <p:extLst>
      <p:ext uri="{BB962C8B-B14F-4D97-AF65-F5344CB8AC3E}">
        <p14:creationId xmlns:p14="http://schemas.microsoft.com/office/powerpoint/2010/main" val="1899374946"/>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200" dirty="0"/>
              <a:t>The Catalyst Diet</a:t>
            </a:r>
            <a:br>
              <a:rPr lang="en-US" sz="3200" dirty="0"/>
            </a:br>
            <a:r>
              <a:rPr lang="en-US" sz="2800" dirty="0"/>
              <a:t>http://</a:t>
            </a:r>
            <a:r>
              <a:rPr lang="en-US" sz="2800" dirty="0" err="1"/>
              <a:t>www.kitware.com</a:t>
            </a:r>
            <a:r>
              <a:rPr lang="en-US" sz="2800" dirty="0"/>
              <a:t>/blog/home/post/631</a:t>
            </a:r>
          </a:p>
        </p:txBody>
      </p:sp>
      <p:pic>
        <p:nvPicPr>
          <p:cNvPr id="273409" name="Content Placeholder 3" descr="77_1107450647.png"/>
          <p:cNvPicPr>
            <a:picLocks noGrp="1" noChangeAspect="1"/>
          </p:cNvPicPr>
          <p:nvPr>
            <p:ph idx="1"/>
          </p:nvPr>
        </p:nvPicPr>
        <p:blipFill rotWithShape="1">
          <a:blip r:embed="rId2">
            <a:extLst>
              <a:ext uri="{28A0092B-C50C-407E-A947-70E740481C1C}">
                <a14:useLocalDpi xmlns:a14="http://schemas.microsoft.com/office/drawing/2010/main" val="0"/>
              </a:ext>
            </a:extLst>
          </a:blip>
          <a:srcRect l="-2" t="-14692" r="-58056" b="-1009"/>
          <a:stretch/>
        </p:blipFill>
        <p:spPr>
          <a:xfrm>
            <a:off x="685800" y="890713"/>
            <a:ext cx="7198568" cy="4103163"/>
          </a:xfrm>
        </p:spPr>
      </p:pic>
      <p:sp>
        <p:nvSpPr>
          <p:cNvPr id="5" name="TextBox 4"/>
          <p:cNvSpPr txBox="1">
            <a:spLocks noChangeArrowheads="1"/>
          </p:cNvSpPr>
          <p:nvPr/>
        </p:nvSpPr>
        <p:spPr bwMode="auto">
          <a:xfrm>
            <a:off x="5695612" y="1447241"/>
            <a:ext cx="228600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a:defRPr sz="2400">
                <a:solidFill>
                  <a:srgbClr val="000000"/>
                </a:solidFill>
                <a:latin typeface="Calibri" charset="0"/>
                <a:ea typeface="ＭＳ Ｐゴシック" charset="0"/>
                <a:cs typeface="ＭＳ Ｐゴシック" charset="0"/>
                <a:sym typeface="Calibri" charset="0"/>
              </a:defRPr>
            </a:lvl1pPr>
            <a:lvl2pPr marL="742950" indent="-285750" eaLnBrk="0">
              <a:defRPr sz="2400">
                <a:solidFill>
                  <a:srgbClr val="000000"/>
                </a:solidFill>
                <a:latin typeface="Calibri" charset="0"/>
                <a:ea typeface="ＭＳ Ｐゴシック" charset="0"/>
                <a:sym typeface="Calibri" charset="0"/>
              </a:defRPr>
            </a:lvl2pPr>
            <a:lvl3pPr marL="1143000" indent="-228600" eaLnBrk="0">
              <a:defRPr sz="2400">
                <a:solidFill>
                  <a:srgbClr val="000000"/>
                </a:solidFill>
                <a:latin typeface="Calibri" charset="0"/>
                <a:ea typeface="ＭＳ Ｐゴシック" charset="0"/>
                <a:sym typeface="Calibri" charset="0"/>
              </a:defRPr>
            </a:lvl3pPr>
            <a:lvl4pPr marL="1600200" indent="-228600" eaLnBrk="0">
              <a:defRPr sz="2400">
                <a:solidFill>
                  <a:srgbClr val="000000"/>
                </a:solidFill>
                <a:latin typeface="Calibri" charset="0"/>
                <a:ea typeface="ＭＳ Ｐゴシック" charset="0"/>
                <a:sym typeface="Calibri" charset="0"/>
              </a:defRPr>
            </a:lvl4pPr>
            <a:lvl5pPr marL="2057400" indent="-228600" eaLnBrk="0">
              <a:defRPr sz="2400">
                <a:solidFill>
                  <a:srgbClr val="000000"/>
                </a:solidFill>
                <a:latin typeface="Calibri" charset="0"/>
                <a:ea typeface="ＭＳ Ｐゴシック" charset="0"/>
                <a:sym typeface="Calibri" charset="0"/>
              </a:defRPr>
            </a:lvl5pPr>
            <a:lvl6pPr marL="2514600" indent="-228600" eaLnBrk="0" fontAlgn="base" hangingPunct="0">
              <a:spcBef>
                <a:spcPct val="0"/>
              </a:spcBef>
              <a:spcAft>
                <a:spcPct val="0"/>
              </a:spcAft>
              <a:defRPr sz="2400">
                <a:solidFill>
                  <a:srgbClr val="000000"/>
                </a:solidFill>
                <a:latin typeface="Calibri" charset="0"/>
                <a:ea typeface="ＭＳ Ｐゴシック" charset="0"/>
                <a:sym typeface="Calibri" charset="0"/>
              </a:defRPr>
            </a:lvl6pPr>
            <a:lvl7pPr marL="2971800" indent="-228600" eaLnBrk="0" fontAlgn="base" hangingPunct="0">
              <a:spcBef>
                <a:spcPct val="0"/>
              </a:spcBef>
              <a:spcAft>
                <a:spcPct val="0"/>
              </a:spcAft>
              <a:defRPr sz="2400">
                <a:solidFill>
                  <a:srgbClr val="000000"/>
                </a:solidFill>
                <a:latin typeface="Calibri" charset="0"/>
                <a:ea typeface="ＭＳ Ｐゴシック" charset="0"/>
                <a:sym typeface="Calibri" charset="0"/>
              </a:defRPr>
            </a:lvl7pPr>
            <a:lvl8pPr marL="3429000" indent="-228600" eaLnBrk="0" fontAlgn="base" hangingPunct="0">
              <a:spcBef>
                <a:spcPct val="0"/>
              </a:spcBef>
              <a:spcAft>
                <a:spcPct val="0"/>
              </a:spcAft>
              <a:defRPr sz="2400">
                <a:solidFill>
                  <a:srgbClr val="000000"/>
                </a:solidFill>
                <a:latin typeface="Calibri" charset="0"/>
                <a:ea typeface="ＭＳ Ｐゴシック" charset="0"/>
                <a:sym typeface="Calibri" charset="0"/>
              </a:defRPr>
            </a:lvl8pPr>
            <a:lvl9pPr marL="3886200" indent="-228600" eaLnBrk="0" fontAlgn="base" hangingPunct="0">
              <a:spcBef>
                <a:spcPct val="0"/>
              </a:spcBef>
              <a:spcAft>
                <a:spcPct val="0"/>
              </a:spcAft>
              <a:defRPr sz="2400">
                <a:solidFill>
                  <a:srgbClr val="000000"/>
                </a:solidFill>
                <a:latin typeface="Calibri" charset="0"/>
                <a:ea typeface="ＭＳ Ｐゴシック" charset="0"/>
                <a:sym typeface="Calibri" charset="0"/>
              </a:defRPr>
            </a:lvl9pPr>
          </a:lstStyle>
          <a:p>
            <a:pPr eaLnBrk="1"/>
            <a:r>
              <a:rPr lang="en-US" sz="1800" dirty="0"/>
              <a:t>Scripts to generate </a:t>
            </a:r>
            <a:r>
              <a:rPr lang="en-US" sz="1800" dirty="0" smtClean="0"/>
              <a:t>subsets of ParaView</a:t>
            </a:r>
            <a:endParaRPr lang="en-US" sz="1800" dirty="0"/>
          </a:p>
          <a:p>
            <a:pPr eaLnBrk="1"/>
            <a:endParaRPr lang="en-US" sz="1800" dirty="0"/>
          </a:p>
          <a:p>
            <a:pPr eaLnBrk="1"/>
            <a:r>
              <a:rPr lang="en-US" sz="1800" dirty="0"/>
              <a:t>“Editions” - selected subsets of </a:t>
            </a:r>
            <a:r>
              <a:rPr lang="en-US" sz="1800" dirty="0" err="1"/>
              <a:t>paraview</a:t>
            </a:r>
            <a:endParaRPr lang="en-US" sz="1800" dirty="0"/>
          </a:p>
          <a:p>
            <a:pPr eaLnBrk="1"/>
            <a:endParaRPr lang="en-US" sz="1800" dirty="0"/>
          </a:p>
          <a:p>
            <a:pPr eaLnBrk="1"/>
            <a:r>
              <a:rPr lang="en-US" sz="1800" dirty="0"/>
              <a:t>Base - bare </a:t>
            </a:r>
            <a:r>
              <a:rPr lang="en-US" sz="1800" dirty="0" err="1"/>
              <a:t>minumum</a:t>
            </a:r>
            <a:endParaRPr lang="en-US" sz="1800" dirty="0"/>
          </a:p>
          <a:p>
            <a:pPr eaLnBrk="1"/>
            <a:r>
              <a:rPr lang="en-US" sz="1800" dirty="0"/>
              <a:t>+ essentials - writers</a:t>
            </a:r>
          </a:p>
          <a:p>
            <a:pPr eaLnBrk="1"/>
            <a:r>
              <a:rPr lang="en-US" sz="1800" dirty="0"/>
              <a:t>+ python - scripting</a:t>
            </a:r>
          </a:p>
          <a:p>
            <a:pPr eaLnBrk="1"/>
            <a:r>
              <a:rPr lang="en-US" sz="1800" dirty="0"/>
              <a:t>+ rendering</a:t>
            </a:r>
          </a:p>
          <a:p>
            <a:pPr eaLnBrk="1"/>
            <a:endParaRPr lang="en-US" sz="1800" dirty="0"/>
          </a:p>
          <a:p>
            <a:pPr eaLnBrk="1"/>
            <a:endParaRPr lang="en-US" sz="1800" dirty="0"/>
          </a:p>
        </p:txBody>
      </p:sp>
    </p:spTree>
    <p:extLst>
      <p:ext uri="{BB962C8B-B14F-4D97-AF65-F5344CB8AC3E}">
        <p14:creationId xmlns:p14="http://schemas.microsoft.com/office/powerpoint/2010/main" val="335135725"/>
      </p:ext>
    </p:extLst>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 :</a:t>
            </a:r>
            <a:r>
              <a:rPr lang="en-US" dirty="0"/>
              <a:t> </a:t>
            </a:r>
            <a:r>
              <a:rPr lang="en-US" dirty="0" smtClean="0"/>
              <a:t>Live Catalyst</a:t>
            </a:r>
            <a:endParaRPr lang="en-US" dirty="0"/>
          </a:p>
        </p:txBody>
      </p:sp>
      <p:sp>
        <p:nvSpPr>
          <p:cNvPr id="3" name="Content Placeholder 2"/>
          <p:cNvSpPr>
            <a:spLocks noGrp="1"/>
          </p:cNvSpPr>
          <p:nvPr>
            <p:ph idx="1"/>
          </p:nvPr>
        </p:nvSpPr>
        <p:spPr>
          <a:xfrm>
            <a:off x="609600" y="1143000"/>
            <a:ext cx="7772400" cy="3198395"/>
          </a:xfrm>
        </p:spPr>
        <p:txBody>
          <a:bodyPr/>
          <a:lstStyle/>
          <a:p>
            <a:endParaRPr lang="en-US" sz="900" dirty="0" smtClean="0"/>
          </a:p>
          <a:p>
            <a:endParaRPr lang="en-US" sz="900" dirty="0"/>
          </a:p>
          <a:p>
            <a:endParaRPr lang="en-US" sz="900" dirty="0" smtClean="0"/>
          </a:p>
          <a:p>
            <a:endParaRPr lang="en-US" sz="900" dirty="0"/>
          </a:p>
          <a:p>
            <a:pPr marL="171450" indent="0">
              <a:buNone/>
            </a:pPr>
            <a:r>
              <a:rPr lang="en-US" sz="1100" dirty="0" smtClean="0"/>
              <a:t>&gt; </a:t>
            </a:r>
            <a:r>
              <a:rPr lang="en-US" sz="1100" dirty="0" err="1" smtClean="0"/>
              <a:t>pvpython</a:t>
            </a:r>
            <a:r>
              <a:rPr lang="en-US" sz="1100" dirty="0" smtClean="0"/>
              <a:t> </a:t>
            </a:r>
            <a:r>
              <a:rPr lang="en-US" sz="1100" dirty="0" err="1" smtClean="0"/>
              <a:t>driver.py</a:t>
            </a:r>
            <a:r>
              <a:rPr lang="en-US" sz="1100" dirty="0" smtClean="0"/>
              <a:t> </a:t>
            </a:r>
            <a:r>
              <a:rPr lang="en-US" sz="1100" dirty="0" err="1" smtClean="0"/>
              <a:t>coprocessing-pipeline.py</a:t>
            </a:r>
            <a:r>
              <a:rPr lang="en-US" sz="1100" dirty="0" smtClean="0"/>
              <a:t> 500 &amp;</a:t>
            </a:r>
          </a:p>
          <a:p>
            <a:pPr marL="171450" indent="0">
              <a:buNone/>
            </a:pPr>
            <a:r>
              <a:rPr lang="en-US" sz="1100" dirty="0" smtClean="0"/>
              <a:t>&gt; </a:t>
            </a:r>
            <a:r>
              <a:rPr lang="en-US" sz="1100" dirty="0" err="1" smtClean="0"/>
              <a:t>paraview</a:t>
            </a:r>
            <a:r>
              <a:rPr lang="en-US" sz="1100" dirty="0" smtClean="0"/>
              <a:t> &amp;</a:t>
            </a:r>
          </a:p>
          <a:p>
            <a:pPr marL="171450" indent="0">
              <a:buNone/>
            </a:pPr>
            <a:r>
              <a:rPr lang="en-US" sz="1100" dirty="0" smtClean="0"/>
              <a:t>Catalyst -&gt; Connect …</a:t>
            </a:r>
          </a:p>
          <a:p>
            <a:pPr marL="171450" indent="0">
              <a:buNone/>
            </a:pPr>
            <a:r>
              <a:rPr lang="en-US" sz="1100" dirty="0" smtClean="0"/>
              <a:t>Catalyst -&gt; Set Break point …</a:t>
            </a:r>
          </a:p>
        </p:txBody>
      </p:sp>
      <p:sp>
        <p:nvSpPr>
          <p:cNvPr id="8" name="TextBox 15"/>
          <p:cNvSpPr txBox="1">
            <a:spLocks noChangeArrowheads="1"/>
          </p:cNvSpPr>
          <p:nvPr/>
        </p:nvSpPr>
        <p:spPr bwMode="auto">
          <a:xfrm>
            <a:off x="7010400" y="4537984"/>
            <a:ext cx="1018840" cy="707886"/>
          </a:xfrm>
          <a:prstGeom prst="rect">
            <a:avLst/>
          </a:prstGeom>
          <a:noFill/>
          <a:ln w="9525">
            <a:noFill/>
            <a:miter lim="800000"/>
            <a:headEnd/>
            <a:tailEnd/>
          </a:ln>
        </p:spPr>
        <p:txBody>
          <a:bodyPr wrap="square">
            <a:prstTxWarp prst="textNoShape">
              <a:avLst/>
            </a:prstTxWarp>
            <a:spAutoFit/>
          </a:bodyPr>
          <a:lstStyle/>
          <a:p>
            <a:pPr algn="ctr"/>
            <a:r>
              <a:rPr lang="en-US" sz="2000" dirty="0" smtClean="0">
                <a:solidFill>
                  <a:schemeClr val="bg1"/>
                </a:solidFill>
              </a:rPr>
              <a:t>Results</a:t>
            </a:r>
            <a:endParaRPr lang="en-US" sz="2000" dirty="0">
              <a:solidFill>
                <a:schemeClr val="bg1"/>
              </a:solidFill>
            </a:endParaRPr>
          </a:p>
        </p:txBody>
      </p:sp>
      <p:grpSp>
        <p:nvGrpSpPr>
          <p:cNvPr id="41" name="Group 40"/>
          <p:cNvGrpSpPr/>
          <p:nvPr/>
        </p:nvGrpSpPr>
        <p:grpSpPr>
          <a:xfrm>
            <a:off x="5667839" y="1771650"/>
            <a:ext cx="2209202" cy="834573"/>
            <a:chOff x="1524598" y="2133600"/>
            <a:chExt cx="2209202" cy="1112764"/>
          </a:xfrm>
        </p:grpSpPr>
        <p:sp>
          <p:nvSpPr>
            <p:cNvPr id="10" name="Rounded Rectangle 9"/>
            <p:cNvSpPr/>
            <p:nvPr/>
          </p:nvSpPr>
          <p:spPr bwMode="auto">
            <a:xfrm>
              <a:off x="1524598" y="2484364"/>
              <a:ext cx="1714500" cy="762000"/>
            </a:xfrm>
            <a:prstGeom prst="roundRect">
              <a:avLst/>
            </a:prstGeom>
            <a:gradFill>
              <a:gsLst>
                <a:gs pos="0">
                  <a:srgbClr val="A3C4FF"/>
                </a:gs>
                <a:gs pos="35000">
                  <a:srgbClr val="BFD5FF"/>
                </a:gs>
                <a:gs pos="100000">
                  <a:srgbClr val="E5EEFF"/>
                </a:gs>
              </a:gsLst>
            </a:gradFill>
            <a:ln>
              <a:solidFill>
                <a:srgbClr val="4A7EBB"/>
              </a:solidFill>
            </a:ln>
            <a:effectLst>
              <a:outerShdw blurRad="40000" dist="63500" dir="2400000" rotWithShape="0">
                <a:srgbClr val="000000">
                  <a:alpha val="50000"/>
                </a:srgbClr>
              </a:outerShdw>
            </a:effectLst>
          </p:spPr>
          <p:style>
            <a:lnRef idx="1">
              <a:schemeClr val="accent1"/>
            </a:lnRef>
            <a:fillRef idx="2">
              <a:schemeClr val="accent1"/>
            </a:fillRef>
            <a:effectRef idx="1">
              <a:schemeClr val="accent1"/>
            </a:effectRef>
            <a:fontRef idx="minor">
              <a:schemeClr val="dk1"/>
            </a:fontRef>
          </p:style>
          <p:txBody>
            <a:bodyPr anchor="ctr"/>
            <a:lstStyle/>
            <a:p>
              <a:pPr algn="ctr" defTabSz="457200" eaLnBrk="1" hangingPunct="1">
                <a:defRPr/>
              </a:pPr>
              <a:r>
                <a:rPr lang="en-US" dirty="0" smtClean="0">
                  <a:latin typeface="Calibri"/>
                  <a:cs typeface="Calibri"/>
                </a:rPr>
                <a:t>ParaView</a:t>
              </a:r>
              <a:endParaRPr lang="en-US" sz="1800" baseline="0" dirty="0" smtClean="0">
                <a:latin typeface="Calibri"/>
                <a:cs typeface="Calibri"/>
              </a:endParaRPr>
            </a:p>
          </p:txBody>
        </p:sp>
        <p:grpSp>
          <p:nvGrpSpPr>
            <p:cNvPr id="34" name="Group 33"/>
            <p:cNvGrpSpPr/>
            <p:nvPr/>
          </p:nvGrpSpPr>
          <p:grpSpPr>
            <a:xfrm>
              <a:off x="3048000" y="2133600"/>
              <a:ext cx="685800" cy="533400"/>
              <a:chOff x="4876800" y="2133600"/>
              <a:chExt cx="685800" cy="533400"/>
            </a:xfrm>
          </p:grpSpPr>
          <p:sp>
            <p:nvSpPr>
              <p:cNvPr id="15" name="Block Arc 14"/>
              <p:cNvSpPr/>
              <p:nvPr/>
            </p:nvSpPr>
            <p:spPr bwMode="auto">
              <a:xfrm>
                <a:off x="4876800" y="2133600"/>
                <a:ext cx="685800" cy="533400"/>
              </a:xfrm>
              <a:prstGeom prst="blockArc">
                <a:avLst>
                  <a:gd name="adj1" fmla="val 8270372"/>
                  <a:gd name="adj2" fmla="val 6081388"/>
                  <a:gd name="adj3" fmla="val 12871"/>
                </a:avLst>
              </a:prstGeom>
              <a:solidFill>
                <a:schemeClr val="accent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charset="0"/>
                </a:endParaRPr>
              </a:p>
            </p:txBody>
          </p:sp>
          <p:cxnSp>
            <p:nvCxnSpPr>
              <p:cNvPr id="18" name="Straight Arrow Connector 17"/>
              <p:cNvCxnSpPr>
                <a:stCxn id="15" idx="1"/>
              </p:cNvCxnSpPr>
              <p:nvPr/>
            </p:nvCxnSpPr>
            <p:spPr bwMode="auto">
              <a:xfrm flipH="1" flipV="1">
                <a:off x="5029200" y="2590800"/>
                <a:ext cx="144356" cy="39250"/>
              </a:xfrm>
              <a:prstGeom prst="straightConnector1">
                <a:avLst/>
              </a:prstGeom>
              <a:solidFill>
                <a:schemeClr val="accent1"/>
              </a:solidFill>
              <a:ln w="57150" cap="flat" cmpd="sng" algn="ctr">
                <a:solidFill>
                  <a:srgbClr val="423174"/>
                </a:solidFill>
                <a:prstDash val="solid"/>
                <a:round/>
                <a:headEnd type="none" w="med" len="med"/>
                <a:tailEnd type="arrow"/>
              </a:ln>
              <a:effectLst/>
            </p:spPr>
          </p:cxnSp>
        </p:grpSp>
      </p:grpSp>
      <p:grpSp>
        <p:nvGrpSpPr>
          <p:cNvPr id="42" name="Group 41"/>
          <p:cNvGrpSpPr/>
          <p:nvPr/>
        </p:nvGrpSpPr>
        <p:grpSpPr>
          <a:xfrm>
            <a:off x="1219200" y="1143000"/>
            <a:ext cx="2819400" cy="1543050"/>
            <a:chOff x="1219200" y="1524000"/>
            <a:chExt cx="2819400" cy="2057400"/>
          </a:xfrm>
        </p:grpSpPr>
        <p:sp>
          <p:nvSpPr>
            <p:cNvPr id="5" name="Rectangle 4"/>
            <p:cNvSpPr/>
            <p:nvPr/>
          </p:nvSpPr>
          <p:spPr bwMode="auto">
            <a:xfrm>
              <a:off x="1219200" y="1752600"/>
              <a:ext cx="2286000" cy="1828800"/>
            </a:xfrm>
            <a:prstGeom prst="rect">
              <a:avLst/>
            </a:prstGeom>
            <a:gradFill>
              <a:gsLst>
                <a:gs pos="0">
                  <a:srgbClr val="A3C4FF"/>
                </a:gs>
                <a:gs pos="35000">
                  <a:srgbClr val="BFD5FF"/>
                </a:gs>
                <a:gs pos="100000">
                  <a:srgbClr val="E5EEFF"/>
                </a:gs>
              </a:gsLst>
            </a:gradFill>
            <a:ln>
              <a:solidFill>
                <a:srgbClr val="4A7EBB"/>
              </a:solidFill>
            </a:ln>
            <a:effectLst>
              <a:outerShdw blurRad="40000" dist="63500" dir="2400000" rotWithShape="0">
                <a:srgbClr val="000000">
                  <a:alpha val="50000"/>
                </a:srgbClr>
              </a:outerShdw>
            </a:effectLst>
          </p:spPr>
          <p:style>
            <a:lnRef idx="1">
              <a:schemeClr val="accent1"/>
            </a:lnRef>
            <a:fillRef idx="2">
              <a:schemeClr val="accent1"/>
            </a:fillRef>
            <a:effectRef idx="1">
              <a:schemeClr val="accent1"/>
            </a:effectRef>
            <a:fontRef idx="minor">
              <a:schemeClr val="dk1"/>
            </a:fontRef>
          </p:style>
          <p:txBody>
            <a:bodyPr rtlCol="0" anchor="t" anchorCtr="0"/>
            <a:lstStyle/>
            <a:p>
              <a:pPr algn="ctr" defTabSz="457200" eaLnBrk="1" hangingPunct="1"/>
              <a:r>
                <a:rPr lang="en-US" dirty="0" smtClean="0">
                  <a:latin typeface="Times New Roman"/>
                  <a:cs typeface="Times New Roman"/>
                </a:rPr>
                <a:t>Simulation</a:t>
              </a:r>
            </a:p>
          </p:txBody>
        </p:sp>
        <p:sp>
          <p:nvSpPr>
            <p:cNvPr id="6" name="Rounded Rectangle 5"/>
            <p:cNvSpPr/>
            <p:nvPr/>
          </p:nvSpPr>
          <p:spPr bwMode="auto">
            <a:xfrm>
              <a:off x="1371600" y="2667000"/>
              <a:ext cx="1981200" cy="838200"/>
            </a:xfrm>
            <a:prstGeom prst="roundRect">
              <a:avLst/>
            </a:prstGeom>
            <a:gradFill>
              <a:gsLst>
                <a:gs pos="0">
                  <a:srgbClr val="FFA2A1"/>
                </a:gs>
                <a:gs pos="35000">
                  <a:srgbClr val="FFBEBD"/>
                </a:gs>
                <a:gs pos="100000">
                  <a:srgbClr val="FFE5E5"/>
                </a:gs>
              </a:gsLst>
            </a:gradFill>
            <a:ln>
              <a:solidFill>
                <a:srgbClr val="BE4B48"/>
              </a:solidFill>
            </a:ln>
            <a:effectLst>
              <a:outerShdw blurRad="40000" dist="63500" dir="2400000" rotWithShape="0">
                <a:srgbClr val="000000">
                  <a:alpha val="50000"/>
                </a:srgbClr>
              </a:outerShdw>
            </a:effectLst>
          </p:spPr>
          <p:style>
            <a:lnRef idx="1">
              <a:schemeClr val="accent2"/>
            </a:lnRef>
            <a:fillRef idx="2">
              <a:schemeClr val="accent2"/>
            </a:fillRef>
            <a:effectRef idx="1">
              <a:schemeClr val="accent2"/>
            </a:effectRef>
            <a:fontRef idx="minor">
              <a:schemeClr val="dk1"/>
            </a:fontRef>
          </p:style>
          <p:txBody>
            <a:bodyPr tIns="0" bIns="0" rtlCol="0" anchor="t" anchorCtr="0"/>
            <a:lstStyle/>
            <a:p>
              <a:pPr algn="ctr" defTabSz="457200"/>
              <a:r>
                <a:rPr lang="en-US" dirty="0" smtClean="0">
                  <a:solidFill>
                    <a:schemeClr val="dk1"/>
                  </a:solidFill>
                  <a:latin typeface="Times New Roman"/>
                  <a:cs typeface="Times New Roman"/>
                </a:rPr>
                <a:t>ParaView Catalyst</a:t>
              </a:r>
              <a:endParaRPr lang="en-US" dirty="0">
                <a:solidFill>
                  <a:schemeClr val="dk1"/>
                </a:solidFill>
                <a:latin typeface="Times New Roman"/>
                <a:cs typeface="Times New Roman"/>
              </a:endParaRPr>
            </a:p>
          </p:txBody>
        </p:sp>
        <p:grpSp>
          <p:nvGrpSpPr>
            <p:cNvPr id="35" name="Group 34"/>
            <p:cNvGrpSpPr/>
            <p:nvPr/>
          </p:nvGrpSpPr>
          <p:grpSpPr>
            <a:xfrm>
              <a:off x="3352800" y="1524000"/>
              <a:ext cx="685800" cy="533400"/>
              <a:chOff x="1066800" y="2057400"/>
              <a:chExt cx="685800" cy="533400"/>
            </a:xfrm>
          </p:grpSpPr>
          <p:sp>
            <p:nvSpPr>
              <p:cNvPr id="36" name="Block Arc 35"/>
              <p:cNvSpPr/>
              <p:nvPr/>
            </p:nvSpPr>
            <p:spPr bwMode="auto">
              <a:xfrm>
                <a:off x="1066800" y="2057400"/>
                <a:ext cx="685800" cy="533400"/>
              </a:xfrm>
              <a:prstGeom prst="blockArc">
                <a:avLst>
                  <a:gd name="adj1" fmla="val 8270372"/>
                  <a:gd name="adj2" fmla="val 6081388"/>
                  <a:gd name="adj3" fmla="val 12871"/>
                </a:avLst>
              </a:prstGeom>
              <a:solidFill>
                <a:schemeClr val="accent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charset="0"/>
                </a:endParaRPr>
              </a:p>
            </p:txBody>
          </p:sp>
          <p:cxnSp>
            <p:nvCxnSpPr>
              <p:cNvPr id="37" name="Straight Arrow Connector 36"/>
              <p:cNvCxnSpPr>
                <a:stCxn id="36" idx="1"/>
              </p:cNvCxnSpPr>
              <p:nvPr/>
            </p:nvCxnSpPr>
            <p:spPr bwMode="auto">
              <a:xfrm flipH="1" flipV="1">
                <a:off x="1219200" y="2514600"/>
                <a:ext cx="144356" cy="39250"/>
              </a:xfrm>
              <a:prstGeom prst="straightConnector1">
                <a:avLst/>
              </a:prstGeom>
              <a:solidFill>
                <a:schemeClr val="accent1"/>
              </a:solidFill>
              <a:ln w="57150" cap="flat" cmpd="sng" algn="ctr">
                <a:solidFill>
                  <a:srgbClr val="423174"/>
                </a:solidFill>
                <a:prstDash val="solid"/>
                <a:round/>
                <a:headEnd type="none" w="med" len="med"/>
                <a:tailEnd type="arrow"/>
              </a:ln>
              <a:effectLst/>
            </p:spPr>
          </p:cxnSp>
        </p:grpSp>
      </p:grpSp>
      <p:cxnSp>
        <p:nvCxnSpPr>
          <p:cNvPr id="12" name="Straight Arrow Connector 11"/>
          <p:cNvCxnSpPr>
            <a:stCxn id="10" idx="1"/>
            <a:endCxn id="6" idx="3"/>
          </p:cNvCxnSpPr>
          <p:nvPr/>
        </p:nvCxnSpPr>
        <p:spPr bwMode="auto">
          <a:xfrm flipH="1" flipV="1">
            <a:off x="3352801" y="2314575"/>
            <a:ext cx="2315039" cy="5898"/>
          </a:xfrm>
          <a:prstGeom prst="straightConnector1">
            <a:avLst/>
          </a:prstGeom>
          <a:solidFill>
            <a:schemeClr val="accent1"/>
          </a:solidFill>
          <a:ln w="38100" cap="flat" cmpd="sng" algn="ctr">
            <a:solidFill>
              <a:schemeClr val="tx1"/>
            </a:solidFill>
            <a:prstDash val="dot"/>
            <a:round/>
            <a:headEnd type="arrow"/>
            <a:tailEnd type="arrow"/>
          </a:ln>
          <a:effectLst/>
        </p:spPr>
      </p:cxnSp>
    </p:spTree>
    <p:extLst>
      <p:ext uri="{BB962C8B-B14F-4D97-AF65-F5344CB8AC3E}">
        <p14:creationId xmlns:p14="http://schemas.microsoft.com/office/powerpoint/2010/main" val="1607426020"/>
      </p:ext>
    </p:extLst>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bwMode="auto">
          <a:xfrm>
            <a:off x="7239000" y="4400550"/>
            <a:ext cx="1905000" cy="742950"/>
          </a:xfrm>
          <a:prstGeom prst="rect">
            <a:avLst/>
          </a:prstGeom>
          <a:solidFill>
            <a:schemeClr val="bg1"/>
          </a:solid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charset="0"/>
            </a:endParaRPr>
          </a:p>
        </p:txBody>
      </p:sp>
      <p:sp>
        <p:nvSpPr>
          <p:cNvPr id="2" name="Title 1"/>
          <p:cNvSpPr>
            <a:spLocks noGrp="1"/>
          </p:cNvSpPr>
          <p:nvPr>
            <p:ph type="title"/>
          </p:nvPr>
        </p:nvSpPr>
        <p:spPr/>
        <p:txBody>
          <a:bodyPr/>
          <a:lstStyle/>
          <a:p>
            <a:r>
              <a:rPr lang="en-US" smtClean="0"/>
              <a:t>Want to Learn More?</a:t>
            </a:r>
            <a:endParaRPr lang="en-US" dirty="0"/>
          </a:p>
        </p:txBody>
      </p:sp>
      <p:sp>
        <p:nvSpPr>
          <p:cNvPr id="3" name="Content Placeholder 2"/>
          <p:cNvSpPr>
            <a:spLocks noGrp="1"/>
          </p:cNvSpPr>
          <p:nvPr>
            <p:ph idx="1"/>
          </p:nvPr>
        </p:nvSpPr>
        <p:spPr/>
        <p:txBody>
          <a:bodyPr/>
          <a:lstStyle/>
          <a:p>
            <a:r>
              <a:rPr lang="en-US" sz="2400" dirty="0" smtClean="0"/>
              <a:t>Catalyst User’s Guide:</a:t>
            </a:r>
          </a:p>
          <a:p>
            <a:pPr lvl="1"/>
            <a:r>
              <a:rPr lang="en-US" sz="2400" dirty="0" smtClean="0">
                <a:hlinkClick r:id="rId3"/>
              </a:rPr>
              <a:t>http://paraview.org/Wiki/images/4/48/CatalystUsersGuide.pdf</a:t>
            </a:r>
            <a:r>
              <a:rPr lang="en-US" sz="2400" dirty="0" smtClean="0"/>
              <a:t>  </a:t>
            </a:r>
          </a:p>
          <a:p>
            <a:r>
              <a:rPr lang="en-US" sz="2400" dirty="0" smtClean="0"/>
              <a:t>Website:</a:t>
            </a:r>
          </a:p>
          <a:p>
            <a:pPr lvl="1"/>
            <a:r>
              <a:rPr lang="en-US" sz="2400" dirty="0" smtClean="0">
                <a:hlinkClick r:id="rId4"/>
              </a:rPr>
              <a:t>http://catalyst.paraview.org</a:t>
            </a:r>
            <a:endParaRPr lang="en-US" sz="2400" dirty="0" smtClean="0"/>
          </a:p>
          <a:p>
            <a:r>
              <a:rPr lang="en-US" sz="2400" dirty="0" smtClean="0"/>
              <a:t>Examples: </a:t>
            </a:r>
          </a:p>
          <a:p>
            <a:pPr lvl="1"/>
            <a:r>
              <a:rPr lang="en-US" sz="2400" dirty="0" smtClean="0">
                <a:hlinkClick r:id="rId5"/>
              </a:rPr>
              <a:t>https://github.com/acbauer/CatalystExampleCode</a:t>
            </a:r>
            <a:r>
              <a:rPr lang="en-US" sz="2400" dirty="0" smtClean="0"/>
              <a:t> </a:t>
            </a:r>
          </a:p>
          <a:p>
            <a:endParaRPr lang="en-US" sz="2400" dirty="0" smtClean="0"/>
          </a:p>
          <a:p>
            <a:endParaRPr lang="en-US" sz="2400" dirty="0" smtClean="0"/>
          </a:p>
        </p:txBody>
      </p:sp>
    </p:spTree>
    <p:extLst>
      <p:ext uri="{BB962C8B-B14F-4D97-AF65-F5344CB8AC3E}">
        <p14:creationId xmlns:p14="http://schemas.microsoft.com/office/powerpoint/2010/main" val="954373153"/>
      </p:ext>
    </p:extLst>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p:cNvSpPr>
            <a:spLocks noGrp="1" noChangeArrowheads="1"/>
          </p:cNvSpPr>
          <p:nvPr>
            <p:ph type="title"/>
          </p:nvPr>
        </p:nvSpPr>
        <p:spPr/>
        <p:txBody>
          <a:bodyPr/>
          <a:lstStyle/>
          <a:p>
            <a:r>
              <a:rPr lang="en-US" dirty="0" smtClean="0">
                <a:ea typeface="ＭＳ Ｐゴシック" pitchFamily="-107" charset="-128"/>
              </a:rPr>
              <a:t>Thanks</a:t>
            </a:r>
          </a:p>
        </p:txBody>
      </p:sp>
      <p:sp>
        <p:nvSpPr>
          <p:cNvPr id="20" name="Espace réservé du contenu 19"/>
          <p:cNvSpPr>
            <a:spLocks noGrp="1"/>
          </p:cNvSpPr>
          <p:nvPr>
            <p:ph idx="1"/>
          </p:nvPr>
        </p:nvSpPr>
        <p:spPr/>
        <p:txBody>
          <a:bodyPr/>
          <a:lstStyle/>
          <a:p>
            <a:endParaRPr lang="fr-FR"/>
          </a:p>
        </p:txBody>
      </p:sp>
    </p:spTree>
    <p:extLst>
      <p:ext uri="{BB962C8B-B14F-4D97-AF65-F5344CB8AC3E}">
        <p14:creationId xmlns:p14="http://schemas.microsoft.com/office/powerpoint/2010/main" val="2327795183"/>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p:cNvSpPr>
            <a:spLocks noGrp="1"/>
          </p:cNvSpPr>
          <p:nvPr>
            <p:ph idx="1"/>
          </p:nvPr>
        </p:nvSpPr>
        <p:spPr/>
        <p:txBody>
          <a:bodyPr/>
          <a:lstStyle/>
          <a:p>
            <a:pPr marL="285750" indent="-285750">
              <a:lnSpc>
                <a:spcPct val="90000"/>
              </a:lnSpc>
              <a:buFont typeface="Arial" panose="020B0604020202020204" pitchFamily="34" charset="0"/>
              <a:buChar char="•"/>
            </a:pPr>
            <a:r>
              <a:rPr lang="en-US" dirty="0" smtClean="0">
                <a:ea typeface="ＭＳ Ｐゴシック" pitchFamily="-107" charset="-128"/>
              </a:rPr>
              <a:t>An </a:t>
            </a:r>
            <a:r>
              <a:rPr lang="en-US" dirty="0">
                <a:ea typeface="ＭＳ Ｐゴシック" pitchFamily="-107" charset="-128"/>
              </a:rPr>
              <a:t>open-source, scalable, multi-platform visualization application.</a:t>
            </a:r>
          </a:p>
          <a:p>
            <a:pPr marL="285750" indent="-285750">
              <a:lnSpc>
                <a:spcPct val="90000"/>
              </a:lnSpc>
              <a:buFont typeface="Arial" panose="020B0604020202020204" pitchFamily="34" charset="0"/>
              <a:buChar char="•"/>
            </a:pPr>
            <a:r>
              <a:rPr lang="en-US" dirty="0">
                <a:ea typeface="ＭＳ Ｐゴシック" pitchFamily="-107" charset="-128"/>
              </a:rPr>
              <a:t>Support for distributed computation models to process large data sets.</a:t>
            </a:r>
          </a:p>
          <a:p>
            <a:pPr marL="285750" indent="-285750">
              <a:lnSpc>
                <a:spcPct val="90000"/>
              </a:lnSpc>
              <a:buFont typeface="Arial" panose="020B0604020202020204" pitchFamily="34" charset="0"/>
              <a:buChar char="•"/>
            </a:pPr>
            <a:r>
              <a:rPr lang="en-US" dirty="0">
                <a:ea typeface="ＭＳ Ｐゴシック" pitchFamily="-107" charset="-128"/>
              </a:rPr>
              <a:t>An open, flexible, and intuitive user interface.</a:t>
            </a:r>
          </a:p>
          <a:p>
            <a:pPr marL="285750" indent="-285750">
              <a:lnSpc>
                <a:spcPct val="90000"/>
              </a:lnSpc>
              <a:buFont typeface="Arial" panose="020B0604020202020204" pitchFamily="34" charset="0"/>
              <a:buChar char="•"/>
            </a:pPr>
            <a:r>
              <a:rPr lang="en-US" dirty="0">
                <a:ea typeface="ＭＳ Ｐゴシック" pitchFamily="-107" charset="-128"/>
              </a:rPr>
              <a:t>An extensible, modular architecture based on open standards.</a:t>
            </a:r>
          </a:p>
          <a:p>
            <a:pPr marL="285750" indent="-285750">
              <a:lnSpc>
                <a:spcPct val="90000"/>
              </a:lnSpc>
              <a:buFont typeface="Arial" panose="020B0604020202020204" pitchFamily="34" charset="0"/>
              <a:buChar char="•"/>
            </a:pPr>
            <a:r>
              <a:rPr lang="en-US" dirty="0">
                <a:ea typeface="ＭＳ Ｐゴシック" pitchFamily="-107" charset="-128"/>
              </a:rPr>
              <a:t>A flexible BSD 3 Clause license</a:t>
            </a:r>
          </a:p>
          <a:p>
            <a:pPr marL="285750" indent="-285750">
              <a:lnSpc>
                <a:spcPct val="90000"/>
              </a:lnSpc>
              <a:buFont typeface="Arial" panose="020B0604020202020204" pitchFamily="34" charset="0"/>
              <a:buChar char="•"/>
            </a:pPr>
            <a:r>
              <a:rPr lang="en-US" dirty="0">
                <a:ea typeface="ＭＳ Ｐゴシック" pitchFamily="-107" charset="-128"/>
              </a:rPr>
              <a:t>Commercial maintenance and support</a:t>
            </a:r>
            <a:r>
              <a:rPr lang="en-US" dirty="0" smtClean="0">
                <a:ea typeface="ＭＳ Ｐゴシック" pitchFamily="-107" charset="-128"/>
              </a:rPr>
              <a:t>.</a:t>
            </a:r>
            <a:endParaRPr lang="en-US" dirty="0">
              <a:ea typeface="ＭＳ Ｐゴシック" pitchFamily="-107" charset="-128"/>
            </a:endParaRPr>
          </a:p>
        </p:txBody>
      </p:sp>
      <p:sp>
        <p:nvSpPr>
          <p:cNvPr id="8" name="Titre 7"/>
          <p:cNvSpPr>
            <a:spLocks noGrp="1"/>
          </p:cNvSpPr>
          <p:nvPr>
            <p:ph type="title"/>
          </p:nvPr>
        </p:nvSpPr>
        <p:spPr/>
        <p:txBody>
          <a:bodyPr/>
          <a:lstStyle/>
          <a:p>
            <a:r>
              <a:rPr lang="en-US" dirty="0">
                <a:ea typeface="ＭＳ Ｐゴシック" pitchFamily="-107" charset="-128"/>
              </a:rPr>
              <a:t>What is ParaView?</a:t>
            </a:r>
            <a:endParaRPr lang="fr-FR" dirty="0"/>
          </a:p>
        </p:txBody>
      </p:sp>
      <p:sp>
        <p:nvSpPr>
          <p:cNvPr id="10" name="Espace réservé de la date 9"/>
          <p:cNvSpPr>
            <a:spLocks noGrp="1"/>
          </p:cNvSpPr>
          <p:nvPr>
            <p:ph type="dt" sz="half" idx="10"/>
          </p:nvPr>
        </p:nvSpPr>
        <p:spPr/>
        <p:txBody>
          <a:bodyPr/>
          <a:lstStyle/>
          <a:p>
            <a:r>
              <a:rPr lang="fr-FR" smtClean="0"/>
              <a:t>14/mai/2017 Felipe Bordeu</a:t>
            </a:r>
            <a:endParaRPr lang="fr-FR" dirty="0"/>
          </a:p>
        </p:txBody>
      </p:sp>
      <p:sp>
        <p:nvSpPr>
          <p:cNvPr id="12" name="Espace réservé du numéro de diapositive 11"/>
          <p:cNvSpPr>
            <a:spLocks noGrp="1"/>
          </p:cNvSpPr>
          <p:nvPr>
            <p:ph type="sldNum" sz="quarter" idx="12"/>
          </p:nvPr>
        </p:nvSpPr>
        <p:spPr/>
        <p:txBody>
          <a:bodyPr/>
          <a:lstStyle/>
          <a:p>
            <a:fld id="{733122C9-A0B9-462F-8757-0847AD287B63}" type="slidenum">
              <a:rPr lang="fr-FR" smtClean="0"/>
              <a:pPr/>
              <a:t>5</a:t>
            </a:fld>
            <a:endParaRPr lang="fr-FR" dirty="0"/>
          </a:p>
        </p:txBody>
      </p:sp>
    </p:spTree>
    <p:extLst>
      <p:ext uri="{BB962C8B-B14F-4D97-AF65-F5344CB8AC3E}">
        <p14:creationId xmlns:p14="http://schemas.microsoft.com/office/powerpoint/2010/main" val="13738198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7038262" y="3413427"/>
            <a:ext cx="1472134" cy="1483646"/>
            <a:chOff x="2819401" y="-228600"/>
            <a:chExt cx="2593508" cy="2507395"/>
          </a:xfrm>
        </p:grpSpPr>
        <p:pic>
          <p:nvPicPr>
            <p:cNvPr id="4" name="Picture 3"/>
            <p:cNvPicPr>
              <a:picLocks noChangeAspect="1"/>
            </p:cNvPicPr>
            <p:nvPr/>
          </p:nvPicPr>
          <p:blipFill>
            <a:blip r:embed="rId3"/>
            <a:stretch>
              <a:fillRect/>
            </a:stretch>
          </p:blipFill>
          <p:spPr>
            <a:xfrm rot="5400000">
              <a:off x="2862457" y="-271656"/>
              <a:ext cx="2507395" cy="2593508"/>
            </a:xfrm>
            <a:prstGeom prst="rect">
              <a:avLst/>
            </a:prstGeom>
          </p:spPr>
        </p:pic>
        <p:sp>
          <p:nvSpPr>
            <p:cNvPr id="5" name="TextBox 4"/>
            <p:cNvSpPr txBox="1"/>
            <p:nvPr/>
          </p:nvSpPr>
          <p:spPr>
            <a:xfrm>
              <a:off x="3962400" y="1549570"/>
              <a:ext cx="1221908" cy="677108"/>
            </a:xfrm>
            <a:prstGeom prst="rect">
              <a:avLst/>
            </a:prstGeom>
            <a:noFill/>
          </p:spPr>
          <p:txBody>
            <a:bodyPr wrap="square" rtlCol="0">
              <a:spAutoFit/>
            </a:bodyPr>
            <a:lstStyle/>
            <a:p>
              <a:pPr algn="r"/>
              <a:r>
                <a:rPr lang="en-US" sz="900" dirty="0" smtClean="0">
                  <a:latin typeface="+mn-lt"/>
                </a:rPr>
                <a:t>Swiss National Supercomputing Centre</a:t>
              </a:r>
              <a:endParaRPr lang="en-US" sz="900" dirty="0">
                <a:latin typeface="+mn-lt"/>
              </a:endParaRPr>
            </a:p>
          </p:txBody>
        </p:sp>
      </p:grpSp>
      <p:grpSp>
        <p:nvGrpSpPr>
          <p:cNvPr id="15" name="Group 14"/>
          <p:cNvGrpSpPr/>
          <p:nvPr/>
        </p:nvGrpSpPr>
        <p:grpSpPr>
          <a:xfrm>
            <a:off x="482012" y="41576"/>
            <a:ext cx="1500767" cy="1190465"/>
            <a:chOff x="0" y="0"/>
            <a:chExt cx="2643952" cy="2011912"/>
          </a:xfrm>
        </p:grpSpPr>
        <p:pic>
          <p:nvPicPr>
            <p:cNvPr id="13" name="Picture 12"/>
            <p:cNvPicPr>
              <a:picLocks noChangeAspect="1"/>
            </p:cNvPicPr>
            <p:nvPr/>
          </p:nvPicPr>
          <p:blipFill rotWithShape="1">
            <a:blip r:embed="rId4"/>
            <a:srcRect r="9957"/>
            <a:stretch/>
          </p:blipFill>
          <p:spPr>
            <a:xfrm>
              <a:off x="0" y="0"/>
              <a:ext cx="2643952" cy="1934968"/>
            </a:xfrm>
            <a:prstGeom prst="rect">
              <a:avLst/>
            </a:prstGeom>
          </p:spPr>
        </p:pic>
        <p:sp>
          <p:nvSpPr>
            <p:cNvPr id="14" name="TextBox 13"/>
            <p:cNvSpPr txBox="1"/>
            <p:nvPr/>
          </p:nvSpPr>
          <p:spPr>
            <a:xfrm>
              <a:off x="152400" y="1704136"/>
              <a:ext cx="2441694" cy="307776"/>
            </a:xfrm>
            <a:prstGeom prst="rect">
              <a:avLst/>
            </a:prstGeom>
            <a:noFill/>
          </p:spPr>
          <p:txBody>
            <a:bodyPr wrap="none" rtlCol="0">
              <a:spAutoFit/>
            </a:bodyPr>
            <a:lstStyle/>
            <a:p>
              <a:r>
                <a:rPr lang="en-US" sz="900" dirty="0" smtClean="0">
                  <a:solidFill>
                    <a:srgbClr val="FFFFFF"/>
                  </a:solidFill>
                  <a:latin typeface="+mn-lt"/>
                </a:rPr>
                <a:t>Jerry Clarke, US Army Research Laboratory</a:t>
              </a:r>
              <a:endParaRPr lang="en-US" sz="900" dirty="0">
                <a:solidFill>
                  <a:srgbClr val="FFFFFF"/>
                </a:solidFill>
                <a:latin typeface="+mn-lt"/>
              </a:endParaRPr>
            </a:p>
          </p:txBody>
        </p:sp>
      </p:grpSp>
      <p:grpSp>
        <p:nvGrpSpPr>
          <p:cNvPr id="27" name="Group 26"/>
          <p:cNvGrpSpPr/>
          <p:nvPr/>
        </p:nvGrpSpPr>
        <p:grpSpPr>
          <a:xfrm>
            <a:off x="3249798" y="41577"/>
            <a:ext cx="2018929" cy="1016648"/>
            <a:chOff x="2667000" y="18548"/>
            <a:chExt cx="3556815" cy="1718157"/>
          </a:xfrm>
        </p:grpSpPr>
        <p:pic>
          <p:nvPicPr>
            <p:cNvPr id="8" name="Picture 7"/>
            <p:cNvPicPr>
              <a:picLocks noChangeAspect="1"/>
            </p:cNvPicPr>
            <p:nvPr/>
          </p:nvPicPr>
          <p:blipFill rotWithShape="1">
            <a:blip r:embed="rId5"/>
            <a:srcRect r="21764"/>
            <a:stretch/>
          </p:blipFill>
          <p:spPr>
            <a:xfrm>
              <a:off x="2667000" y="18548"/>
              <a:ext cx="3556815" cy="1718157"/>
            </a:xfrm>
            <a:prstGeom prst="rect">
              <a:avLst/>
            </a:prstGeom>
          </p:spPr>
        </p:pic>
        <p:sp>
          <p:nvSpPr>
            <p:cNvPr id="9" name="TextBox 8"/>
            <p:cNvSpPr txBox="1"/>
            <p:nvPr/>
          </p:nvSpPr>
          <p:spPr>
            <a:xfrm>
              <a:off x="2667001" y="24339"/>
              <a:ext cx="1371600" cy="677108"/>
            </a:xfrm>
            <a:prstGeom prst="rect">
              <a:avLst/>
            </a:prstGeom>
            <a:noFill/>
          </p:spPr>
          <p:txBody>
            <a:bodyPr wrap="square" rtlCol="0">
              <a:spAutoFit/>
            </a:bodyPr>
            <a:lstStyle/>
            <a:p>
              <a:r>
                <a:rPr lang="en-US" sz="900" dirty="0" smtClean="0">
                  <a:latin typeface="+mn-lt"/>
                </a:rPr>
                <a:t>Renato N. Elias, NACAD/COPPE/UFRJ, Rio de </a:t>
              </a:r>
              <a:r>
                <a:rPr lang="en-US" sz="900" dirty="0" err="1" smtClean="0">
                  <a:latin typeface="+mn-lt"/>
                </a:rPr>
                <a:t>Janerio</a:t>
              </a:r>
              <a:r>
                <a:rPr lang="en-US" sz="900" dirty="0" smtClean="0">
                  <a:latin typeface="+mn-lt"/>
                </a:rPr>
                <a:t>, Brazil</a:t>
              </a:r>
              <a:endParaRPr lang="en-US" sz="900" dirty="0">
                <a:latin typeface="+mn-lt"/>
              </a:endParaRPr>
            </a:p>
          </p:txBody>
        </p:sp>
      </p:grpSp>
      <p:pic>
        <p:nvPicPr>
          <p:cNvPr id="18" name="Picture 17"/>
          <p:cNvPicPr>
            <a:picLocks noChangeAspect="1"/>
          </p:cNvPicPr>
          <p:nvPr/>
        </p:nvPicPr>
        <p:blipFill>
          <a:blip r:embed="rId6"/>
          <a:stretch>
            <a:fillRect/>
          </a:stretch>
        </p:blipFill>
        <p:spPr>
          <a:xfrm>
            <a:off x="482013" y="3336631"/>
            <a:ext cx="2765406" cy="1458320"/>
          </a:xfrm>
          <a:prstGeom prst="rect">
            <a:avLst/>
          </a:prstGeom>
        </p:spPr>
      </p:pic>
      <p:pic>
        <p:nvPicPr>
          <p:cNvPr id="17" name="Picture 16"/>
          <p:cNvPicPr>
            <a:picLocks noChangeAspect="1"/>
          </p:cNvPicPr>
          <p:nvPr/>
        </p:nvPicPr>
        <p:blipFill>
          <a:blip r:embed="rId7"/>
          <a:stretch>
            <a:fillRect/>
          </a:stretch>
        </p:blipFill>
        <p:spPr>
          <a:xfrm>
            <a:off x="6730413" y="2188868"/>
            <a:ext cx="2261995" cy="1146460"/>
          </a:xfrm>
          <a:prstGeom prst="rect">
            <a:avLst/>
          </a:prstGeom>
        </p:spPr>
      </p:pic>
      <p:pic>
        <p:nvPicPr>
          <p:cNvPr id="10" name="Picture 9"/>
          <p:cNvPicPr>
            <a:picLocks noChangeAspect="1"/>
          </p:cNvPicPr>
          <p:nvPr/>
        </p:nvPicPr>
        <p:blipFill>
          <a:blip r:embed="rId8"/>
          <a:stretch>
            <a:fillRect/>
          </a:stretch>
        </p:blipFill>
        <p:spPr>
          <a:xfrm>
            <a:off x="4139612" y="3584878"/>
            <a:ext cx="2114667" cy="1353771"/>
          </a:xfrm>
          <a:prstGeom prst="rect">
            <a:avLst/>
          </a:prstGeom>
        </p:spPr>
      </p:pic>
      <p:grpSp>
        <p:nvGrpSpPr>
          <p:cNvPr id="26" name="Group 25"/>
          <p:cNvGrpSpPr>
            <a:grpSpLocks noChangeAspect="1"/>
          </p:cNvGrpSpPr>
          <p:nvPr/>
        </p:nvGrpSpPr>
        <p:grpSpPr>
          <a:xfrm>
            <a:off x="6745653" y="41576"/>
            <a:ext cx="2272444" cy="1704333"/>
            <a:chOff x="2667000" y="0"/>
            <a:chExt cx="2880360" cy="2880360"/>
          </a:xfrm>
        </p:grpSpPr>
        <p:pic>
          <p:nvPicPr>
            <p:cNvPr id="7" name="Picture 6"/>
            <p:cNvPicPr>
              <a:picLocks noChangeAspect="1"/>
            </p:cNvPicPr>
            <p:nvPr/>
          </p:nvPicPr>
          <p:blipFill>
            <a:blip r:embed="rId9"/>
            <a:stretch>
              <a:fillRect/>
            </a:stretch>
          </p:blipFill>
          <p:spPr>
            <a:xfrm>
              <a:off x="2667000" y="0"/>
              <a:ext cx="2880360" cy="2880360"/>
            </a:xfrm>
            <a:prstGeom prst="rect">
              <a:avLst/>
            </a:prstGeom>
          </p:spPr>
        </p:pic>
        <p:sp>
          <p:nvSpPr>
            <p:cNvPr id="11" name="TextBox 10"/>
            <p:cNvSpPr txBox="1"/>
            <p:nvPr/>
          </p:nvSpPr>
          <p:spPr>
            <a:xfrm>
              <a:off x="2667000" y="1701969"/>
              <a:ext cx="1066800" cy="677108"/>
            </a:xfrm>
            <a:prstGeom prst="rect">
              <a:avLst/>
            </a:prstGeom>
            <a:noFill/>
          </p:spPr>
          <p:txBody>
            <a:bodyPr wrap="square" rtlCol="0">
              <a:spAutoFit/>
            </a:bodyPr>
            <a:lstStyle/>
            <a:p>
              <a:r>
                <a:rPr lang="en-US" sz="900" dirty="0" smtClean="0">
                  <a:solidFill>
                    <a:srgbClr val="000000"/>
                  </a:solidFill>
                  <a:latin typeface="+mn-lt"/>
                </a:rPr>
                <a:t>Swiss National Supercomputing Centre</a:t>
              </a:r>
              <a:endParaRPr lang="en-US" sz="900" dirty="0">
                <a:solidFill>
                  <a:srgbClr val="000000"/>
                </a:solidFill>
                <a:latin typeface="+mn-lt"/>
              </a:endParaRPr>
            </a:p>
          </p:txBody>
        </p:sp>
      </p:grpSp>
      <p:pic>
        <p:nvPicPr>
          <p:cNvPr id="21" name="Picture 20" descr="contour22M.png"/>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79936" y="1470326"/>
            <a:ext cx="1602446" cy="901764"/>
          </a:xfrm>
          <a:prstGeom prst="rect">
            <a:avLst/>
          </a:prstGeom>
          <a:ln>
            <a:noFill/>
          </a:ln>
        </p:spPr>
      </p:pic>
      <p:pic>
        <p:nvPicPr>
          <p:cNvPr id="20" name="Picture 19" descr="slice22M.png"/>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396414" y="2127147"/>
            <a:ext cx="1722202" cy="973297"/>
          </a:xfrm>
          <a:prstGeom prst="rect">
            <a:avLst/>
          </a:prstGeom>
          <a:ln>
            <a:noFill/>
          </a:ln>
        </p:spPr>
      </p:pic>
      <p:grpSp>
        <p:nvGrpSpPr>
          <p:cNvPr id="2" name="Group 1"/>
          <p:cNvGrpSpPr/>
          <p:nvPr/>
        </p:nvGrpSpPr>
        <p:grpSpPr>
          <a:xfrm>
            <a:off x="3072812" y="1356027"/>
            <a:ext cx="2076137" cy="1813045"/>
            <a:chOff x="2590800" y="1752599"/>
            <a:chExt cx="3657600" cy="3064087"/>
          </a:xfrm>
        </p:grpSpPr>
        <p:pic>
          <p:nvPicPr>
            <p:cNvPr id="25" name="Picture 24"/>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590800" y="1752599"/>
              <a:ext cx="3657600" cy="306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sp>
          <p:nvSpPr>
            <p:cNvPr id="28" name="TextBox 27"/>
            <p:cNvSpPr txBox="1"/>
            <p:nvPr/>
          </p:nvSpPr>
          <p:spPr>
            <a:xfrm>
              <a:off x="4953000" y="4267201"/>
              <a:ext cx="1223412" cy="289309"/>
            </a:xfrm>
            <a:prstGeom prst="rect">
              <a:avLst/>
            </a:prstGeom>
            <a:noFill/>
          </p:spPr>
          <p:txBody>
            <a:bodyPr wrap="none" rtlCol="0">
              <a:spAutoFit/>
            </a:bodyPr>
            <a:lstStyle/>
            <a:p>
              <a:pPr algn="ctr">
                <a:lnSpc>
                  <a:spcPct val="90000"/>
                </a:lnSpc>
              </a:pPr>
              <a:r>
                <a:rPr lang="en-US" sz="900" dirty="0" smtClean="0"/>
                <a:t>Bill </a:t>
              </a:r>
              <a:r>
                <a:rPr lang="en-US" sz="900" dirty="0" err="1" smtClean="0"/>
                <a:t>Daughton</a:t>
              </a:r>
              <a:r>
                <a:rPr lang="en-US" sz="900" dirty="0" smtClean="0"/>
                <a:t>, LANL</a:t>
              </a:r>
            </a:p>
          </p:txBody>
        </p:sp>
      </p:grpSp>
    </p:spTree>
    <p:extLst>
      <p:ext uri="{BB962C8B-B14F-4D97-AF65-F5344CB8AC3E}">
        <p14:creationId xmlns:p14="http://schemas.microsoft.com/office/powerpoint/2010/main" val="3838821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050"/>
          <p:cNvSpPr>
            <a:spLocks noGrp="1" noChangeArrowheads="1"/>
          </p:cNvSpPr>
          <p:nvPr>
            <p:ph type="title"/>
          </p:nvPr>
        </p:nvSpPr>
        <p:spPr/>
        <p:txBody>
          <a:bodyPr/>
          <a:lstStyle/>
          <a:p>
            <a:r>
              <a:rPr lang="en-US" smtClean="0">
                <a:ea typeface="ＭＳ Ｐゴシック" pitchFamily="-107" charset="-128"/>
              </a:rPr>
              <a:t>ParaView Application Architecture</a:t>
            </a:r>
          </a:p>
        </p:txBody>
      </p:sp>
      <p:sp>
        <p:nvSpPr>
          <p:cNvPr id="27651" name="Rectangle 2052"/>
          <p:cNvSpPr>
            <a:spLocks noChangeArrowheads="1"/>
          </p:cNvSpPr>
          <p:nvPr/>
        </p:nvSpPr>
        <p:spPr bwMode="auto">
          <a:xfrm>
            <a:off x="2736631" y="4136504"/>
            <a:ext cx="1828800" cy="571500"/>
          </a:xfrm>
          <a:prstGeom prst="rect">
            <a:avLst/>
          </a:prstGeom>
          <a:solidFill>
            <a:schemeClr val="accent1"/>
          </a:solidFill>
          <a:ln w="9525">
            <a:solidFill>
              <a:schemeClr val="tx1"/>
            </a:solidFill>
            <a:miter lim="800000"/>
            <a:headEnd/>
            <a:tailEnd/>
          </a:ln>
        </p:spPr>
        <p:txBody>
          <a:bodyPr wrap="none" anchor="ctr"/>
          <a:lstStyle/>
          <a:p>
            <a:pPr algn="ctr"/>
            <a:r>
              <a:rPr lang="en-US">
                <a:latin typeface="Arial" charset="0"/>
              </a:rPr>
              <a:t>MPI</a:t>
            </a:r>
          </a:p>
        </p:txBody>
      </p:sp>
      <p:sp>
        <p:nvSpPr>
          <p:cNvPr id="27652" name="Rectangle 2053"/>
          <p:cNvSpPr>
            <a:spLocks noChangeArrowheads="1"/>
          </p:cNvSpPr>
          <p:nvPr/>
        </p:nvSpPr>
        <p:spPr bwMode="auto">
          <a:xfrm>
            <a:off x="907831" y="4136504"/>
            <a:ext cx="1828800" cy="571500"/>
          </a:xfrm>
          <a:prstGeom prst="rect">
            <a:avLst/>
          </a:prstGeom>
          <a:solidFill>
            <a:schemeClr val="accent1"/>
          </a:solidFill>
          <a:ln w="9525">
            <a:solidFill>
              <a:schemeClr val="tx1"/>
            </a:solidFill>
            <a:miter lim="800000"/>
            <a:headEnd/>
            <a:tailEnd/>
          </a:ln>
        </p:spPr>
        <p:txBody>
          <a:bodyPr wrap="none" anchor="ctr"/>
          <a:lstStyle/>
          <a:p>
            <a:pPr algn="ctr"/>
            <a:r>
              <a:rPr lang="en-US">
                <a:latin typeface="Arial" charset="0"/>
              </a:rPr>
              <a:t>OpenGL</a:t>
            </a:r>
          </a:p>
        </p:txBody>
      </p:sp>
      <p:sp>
        <p:nvSpPr>
          <p:cNvPr id="27653" name="Rectangle 2054"/>
          <p:cNvSpPr>
            <a:spLocks noChangeArrowheads="1"/>
          </p:cNvSpPr>
          <p:nvPr/>
        </p:nvSpPr>
        <p:spPr bwMode="auto">
          <a:xfrm>
            <a:off x="4565431" y="4136504"/>
            <a:ext cx="1828800" cy="571500"/>
          </a:xfrm>
          <a:prstGeom prst="rect">
            <a:avLst/>
          </a:prstGeom>
          <a:solidFill>
            <a:schemeClr val="accent1"/>
          </a:solidFill>
          <a:ln w="9525">
            <a:solidFill>
              <a:schemeClr val="tx1"/>
            </a:solidFill>
            <a:miter lim="800000"/>
            <a:headEnd/>
            <a:tailEnd/>
          </a:ln>
        </p:spPr>
        <p:txBody>
          <a:bodyPr wrap="none" anchor="ctr"/>
          <a:lstStyle/>
          <a:p>
            <a:pPr algn="ctr"/>
            <a:r>
              <a:rPr lang="en-US">
                <a:latin typeface="Arial" charset="0"/>
              </a:rPr>
              <a:t>IceT</a:t>
            </a:r>
          </a:p>
        </p:txBody>
      </p:sp>
      <p:sp>
        <p:nvSpPr>
          <p:cNvPr id="27654" name="Rectangle 2055"/>
          <p:cNvSpPr>
            <a:spLocks noChangeArrowheads="1"/>
          </p:cNvSpPr>
          <p:nvPr/>
        </p:nvSpPr>
        <p:spPr bwMode="auto">
          <a:xfrm>
            <a:off x="6394231" y="4136504"/>
            <a:ext cx="1828800" cy="571500"/>
          </a:xfrm>
          <a:prstGeom prst="rect">
            <a:avLst/>
          </a:prstGeom>
          <a:solidFill>
            <a:schemeClr val="accent1"/>
          </a:solidFill>
          <a:ln w="9525">
            <a:solidFill>
              <a:schemeClr val="tx1"/>
            </a:solidFill>
            <a:miter lim="800000"/>
            <a:headEnd/>
            <a:tailEnd/>
          </a:ln>
        </p:spPr>
        <p:txBody>
          <a:bodyPr wrap="none" anchor="ctr"/>
          <a:lstStyle/>
          <a:p>
            <a:pPr algn="ctr"/>
            <a:r>
              <a:rPr lang="en-US">
                <a:latin typeface="Arial" charset="0"/>
              </a:rPr>
              <a:t>Etc.</a:t>
            </a:r>
          </a:p>
        </p:txBody>
      </p:sp>
      <p:sp>
        <p:nvSpPr>
          <p:cNvPr id="27655" name="Rectangle 2056"/>
          <p:cNvSpPr>
            <a:spLocks noChangeArrowheads="1"/>
          </p:cNvSpPr>
          <p:nvPr/>
        </p:nvSpPr>
        <p:spPr bwMode="auto">
          <a:xfrm>
            <a:off x="907831" y="3507854"/>
            <a:ext cx="7315200" cy="628650"/>
          </a:xfrm>
          <a:prstGeom prst="rect">
            <a:avLst/>
          </a:prstGeom>
          <a:solidFill>
            <a:srgbClr val="FFCC66"/>
          </a:solidFill>
          <a:ln w="9525">
            <a:solidFill>
              <a:schemeClr val="tx1"/>
            </a:solidFill>
            <a:miter lim="800000"/>
            <a:headEnd/>
            <a:tailEnd/>
          </a:ln>
        </p:spPr>
        <p:txBody>
          <a:bodyPr wrap="none" anchor="ctr"/>
          <a:lstStyle/>
          <a:p>
            <a:pPr algn="ctr"/>
            <a:r>
              <a:rPr lang="en-US">
                <a:latin typeface="Arial" charset="0"/>
              </a:rPr>
              <a:t>VTK</a:t>
            </a:r>
          </a:p>
        </p:txBody>
      </p:sp>
      <p:sp>
        <p:nvSpPr>
          <p:cNvPr id="27656" name="Rectangle 2057"/>
          <p:cNvSpPr>
            <a:spLocks noChangeArrowheads="1"/>
          </p:cNvSpPr>
          <p:nvPr/>
        </p:nvSpPr>
        <p:spPr bwMode="auto">
          <a:xfrm>
            <a:off x="907831" y="2593454"/>
            <a:ext cx="7315200" cy="914400"/>
          </a:xfrm>
          <a:prstGeom prst="rect">
            <a:avLst/>
          </a:prstGeom>
          <a:solidFill>
            <a:srgbClr val="66FFCC"/>
          </a:solidFill>
          <a:ln w="9525">
            <a:solidFill>
              <a:schemeClr val="tx1"/>
            </a:solidFill>
            <a:miter lim="800000"/>
            <a:headEnd/>
            <a:tailEnd/>
          </a:ln>
        </p:spPr>
        <p:txBody>
          <a:bodyPr wrap="none" anchor="ctr"/>
          <a:lstStyle/>
          <a:p>
            <a:pPr algn="ctr"/>
            <a:r>
              <a:rPr lang="en-US">
                <a:latin typeface="Arial" charset="0"/>
              </a:rPr>
              <a:t>ParaView Server</a:t>
            </a:r>
          </a:p>
        </p:txBody>
      </p:sp>
      <p:sp>
        <p:nvSpPr>
          <p:cNvPr id="27657" name="Rectangle 2058"/>
          <p:cNvSpPr>
            <a:spLocks noChangeArrowheads="1"/>
          </p:cNvSpPr>
          <p:nvPr/>
        </p:nvSpPr>
        <p:spPr bwMode="auto">
          <a:xfrm>
            <a:off x="907831" y="1621904"/>
            <a:ext cx="2133600" cy="571500"/>
          </a:xfrm>
          <a:prstGeom prst="rect">
            <a:avLst/>
          </a:prstGeom>
          <a:solidFill>
            <a:srgbClr val="FF6FCF"/>
          </a:solidFill>
          <a:ln w="9525">
            <a:solidFill>
              <a:schemeClr val="tx1"/>
            </a:solidFill>
            <a:miter lim="800000"/>
            <a:headEnd/>
            <a:tailEnd/>
          </a:ln>
        </p:spPr>
        <p:txBody>
          <a:bodyPr wrap="none" anchor="ctr"/>
          <a:lstStyle/>
          <a:p>
            <a:pPr algn="ctr"/>
            <a:r>
              <a:rPr lang="en-US" sz="2000" dirty="0">
                <a:latin typeface="Arial" charset="0"/>
              </a:rPr>
              <a:t>ParaView Client</a:t>
            </a:r>
          </a:p>
        </p:txBody>
      </p:sp>
      <p:sp>
        <p:nvSpPr>
          <p:cNvPr id="27658" name="Rectangle 2059"/>
          <p:cNvSpPr>
            <a:spLocks noChangeArrowheads="1"/>
          </p:cNvSpPr>
          <p:nvPr/>
        </p:nvSpPr>
        <p:spPr bwMode="auto">
          <a:xfrm>
            <a:off x="3041431" y="1621904"/>
            <a:ext cx="1219200" cy="571500"/>
          </a:xfrm>
          <a:prstGeom prst="rect">
            <a:avLst/>
          </a:prstGeom>
          <a:solidFill>
            <a:srgbClr val="FF6FCF"/>
          </a:solidFill>
          <a:ln w="9525">
            <a:solidFill>
              <a:schemeClr val="tx1"/>
            </a:solidFill>
            <a:miter lim="800000"/>
            <a:headEnd/>
            <a:tailEnd/>
          </a:ln>
        </p:spPr>
        <p:txBody>
          <a:bodyPr wrap="none" anchor="ctr"/>
          <a:lstStyle/>
          <a:p>
            <a:pPr algn="ctr"/>
            <a:r>
              <a:rPr lang="en-US" sz="2000">
                <a:latin typeface="Arial" charset="0"/>
              </a:rPr>
              <a:t>pvpython</a:t>
            </a:r>
          </a:p>
        </p:txBody>
      </p:sp>
      <p:sp>
        <p:nvSpPr>
          <p:cNvPr id="27659" name="Rectangle 2060"/>
          <p:cNvSpPr>
            <a:spLocks noChangeArrowheads="1"/>
          </p:cNvSpPr>
          <p:nvPr/>
        </p:nvSpPr>
        <p:spPr bwMode="auto">
          <a:xfrm>
            <a:off x="6699031" y="1621904"/>
            <a:ext cx="1524000" cy="571500"/>
          </a:xfrm>
          <a:prstGeom prst="rect">
            <a:avLst/>
          </a:prstGeom>
          <a:solidFill>
            <a:srgbClr val="FF6FCF"/>
          </a:solidFill>
          <a:ln w="9525">
            <a:solidFill>
              <a:schemeClr val="tx1"/>
            </a:solidFill>
            <a:miter lim="800000"/>
            <a:headEnd/>
            <a:tailEnd/>
          </a:ln>
        </p:spPr>
        <p:txBody>
          <a:bodyPr wrap="none" anchor="ctr"/>
          <a:lstStyle/>
          <a:p>
            <a:pPr algn="ctr"/>
            <a:r>
              <a:rPr lang="en-US" sz="2000">
                <a:latin typeface="Arial" charset="0"/>
              </a:rPr>
              <a:t>Custom App</a:t>
            </a:r>
          </a:p>
        </p:txBody>
      </p:sp>
      <p:sp>
        <p:nvSpPr>
          <p:cNvPr id="27661" name="Rectangle 2062"/>
          <p:cNvSpPr>
            <a:spLocks noChangeArrowheads="1"/>
          </p:cNvSpPr>
          <p:nvPr/>
        </p:nvSpPr>
        <p:spPr bwMode="auto">
          <a:xfrm>
            <a:off x="907831" y="2193404"/>
            <a:ext cx="7315200" cy="400050"/>
          </a:xfrm>
          <a:prstGeom prst="rect">
            <a:avLst/>
          </a:prstGeom>
          <a:solidFill>
            <a:srgbClr val="66FFCC"/>
          </a:solidFill>
          <a:ln w="9525">
            <a:solidFill>
              <a:schemeClr val="tx1"/>
            </a:solidFill>
            <a:miter lim="800000"/>
            <a:headEnd/>
            <a:tailEnd/>
          </a:ln>
        </p:spPr>
        <p:txBody>
          <a:bodyPr wrap="none" anchor="ctr"/>
          <a:lstStyle/>
          <a:p>
            <a:pPr algn="ctr"/>
            <a:r>
              <a:rPr lang="en-US" dirty="0">
                <a:latin typeface="Arial" charset="0"/>
              </a:rPr>
              <a:t>UI </a:t>
            </a:r>
            <a:r>
              <a:rPr lang="en-US" sz="1800" dirty="0">
                <a:latin typeface="Arial" charset="0"/>
              </a:rPr>
              <a:t>(</a:t>
            </a:r>
            <a:r>
              <a:rPr lang="en-US" sz="1800" dirty="0" err="1">
                <a:latin typeface="Arial" charset="0"/>
              </a:rPr>
              <a:t>Qt</a:t>
            </a:r>
            <a:r>
              <a:rPr lang="en-US" sz="1800" dirty="0">
                <a:latin typeface="Arial" charset="0"/>
              </a:rPr>
              <a:t> Widgets, Python Wrappings)</a:t>
            </a:r>
          </a:p>
        </p:txBody>
      </p:sp>
      <p:sp>
        <p:nvSpPr>
          <p:cNvPr id="14" name="Rectangle 2059"/>
          <p:cNvSpPr>
            <a:spLocks noChangeArrowheads="1"/>
          </p:cNvSpPr>
          <p:nvPr/>
        </p:nvSpPr>
        <p:spPr bwMode="auto">
          <a:xfrm>
            <a:off x="4260631" y="1621904"/>
            <a:ext cx="1295400" cy="571500"/>
          </a:xfrm>
          <a:prstGeom prst="rect">
            <a:avLst/>
          </a:prstGeom>
          <a:solidFill>
            <a:srgbClr val="FF6FCF"/>
          </a:solidFill>
          <a:ln w="9525">
            <a:solidFill>
              <a:schemeClr val="tx1"/>
            </a:solidFill>
            <a:miter lim="800000"/>
            <a:headEnd/>
            <a:tailEnd/>
          </a:ln>
        </p:spPr>
        <p:txBody>
          <a:bodyPr wrap="none" anchor="ctr"/>
          <a:lstStyle/>
          <a:p>
            <a:pPr algn="ctr"/>
            <a:r>
              <a:rPr lang="en-US" sz="2000" dirty="0" err="1" smtClean="0">
                <a:latin typeface="Arial" charset="0"/>
              </a:rPr>
              <a:t>ParaWeb</a:t>
            </a:r>
            <a:endParaRPr lang="en-US" sz="2000" dirty="0">
              <a:latin typeface="Arial" charset="0"/>
            </a:endParaRPr>
          </a:p>
        </p:txBody>
      </p:sp>
      <p:sp>
        <p:nvSpPr>
          <p:cNvPr id="15" name="Rectangle 2059"/>
          <p:cNvSpPr>
            <a:spLocks noChangeArrowheads="1"/>
          </p:cNvSpPr>
          <p:nvPr/>
        </p:nvSpPr>
        <p:spPr bwMode="auto">
          <a:xfrm>
            <a:off x="5556031" y="1621904"/>
            <a:ext cx="1143000" cy="571500"/>
          </a:xfrm>
          <a:prstGeom prst="rect">
            <a:avLst/>
          </a:prstGeom>
          <a:solidFill>
            <a:srgbClr val="FF6FCF"/>
          </a:solidFill>
          <a:ln w="9525">
            <a:solidFill>
              <a:schemeClr val="tx1"/>
            </a:solidFill>
            <a:miter lim="800000"/>
            <a:headEnd/>
            <a:tailEnd/>
          </a:ln>
        </p:spPr>
        <p:txBody>
          <a:bodyPr wrap="none" anchor="ctr"/>
          <a:lstStyle/>
          <a:p>
            <a:pPr algn="ctr"/>
            <a:r>
              <a:rPr lang="en-US" sz="2000" dirty="0" smtClean="0">
                <a:latin typeface="Arial" charset="0"/>
              </a:rPr>
              <a:t>Catalyst</a:t>
            </a:r>
            <a:endParaRPr lang="en-US" sz="2000" dirty="0">
              <a:latin typeface="Arial" charset="0"/>
            </a:endParaRPr>
          </a:p>
        </p:txBody>
      </p:sp>
      <p:pic>
        <p:nvPicPr>
          <p:cNvPr id="2" name="Picture 1" descr="Shuttle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4031" y="878954"/>
            <a:ext cx="1600200" cy="889714"/>
          </a:xfrm>
          <a:prstGeom prst="rect">
            <a:avLst/>
          </a:prstGeom>
        </p:spPr>
      </p:pic>
    </p:spTree>
    <p:extLst>
      <p:ext uri="{BB962C8B-B14F-4D97-AF65-F5344CB8AC3E}">
        <p14:creationId xmlns:p14="http://schemas.microsoft.com/office/powerpoint/2010/main" val="1987373599"/>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4"/>
          <p:cNvSpPr>
            <a:spLocks noGrp="1" noChangeArrowheads="1"/>
          </p:cNvSpPr>
          <p:nvPr>
            <p:ph type="title"/>
          </p:nvPr>
        </p:nvSpPr>
        <p:spPr/>
        <p:txBody>
          <a:bodyPr/>
          <a:lstStyle/>
          <a:p>
            <a:r>
              <a:rPr lang="en-US" smtClean="0">
                <a:ea typeface="ＭＳ Ｐゴシック" pitchFamily="-107" charset="-128"/>
              </a:rPr>
              <a:t>Basics of Visualization</a:t>
            </a:r>
          </a:p>
        </p:txBody>
      </p:sp>
      <p:grpSp>
        <p:nvGrpSpPr>
          <p:cNvPr id="33795" name="Group 10"/>
          <p:cNvGrpSpPr>
            <a:grpSpLocks/>
          </p:cNvGrpSpPr>
          <p:nvPr/>
        </p:nvGrpSpPr>
        <p:grpSpPr bwMode="auto">
          <a:xfrm>
            <a:off x="304800" y="1485900"/>
            <a:ext cx="8534400" cy="2313385"/>
            <a:chOff x="432" y="1536"/>
            <a:chExt cx="3552" cy="1284"/>
          </a:xfrm>
        </p:grpSpPr>
        <p:pic>
          <p:nvPicPr>
            <p:cNvPr id="33798" name="Picture 6"/>
            <p:cNvPicPr>
              <a:picLocks noChangeAspect="1" noChangeArrowheads="1"/>
            </p:cNvPicPr>
            <p:nvPr/>
          </p:nvPicPr>
          <p:blipFill>
            <a:blip r:embed="rId3"/>
            <a:srcRect/>
            <a:stretch>
              <a:fillRect/>
            </a:stretch>
          </p:blipFill>
          <p:spPr bwMode="auto">
            <a:xfrm>
              <a:off x="432" y="1536"/>
              <a:ext cx="1530" cy="1284"/>
            </a:xfrm>
            <a:prstGeom prst="rect">
              <a:avLst/>
            </a:prstGeom>
            <a:noFill/>
            <a:ln w="9525">
              <a:noFill/>
              <a:miter lim="800000"/>
              <a:headEnd/>
              <a:tailEnd/>
            </a:ln>
          </p:spPr>
        </p:pic>
        <p:pic>
          <p:nvPicPr>
            <p:cNvPr id="33799" name="Picture 5" descr="shuttle"/>
            <p:cNvPicPr>
              <a:picLocks noChangeAspect="1" noChangeArrowheads="1"/>
            </p:cNvPicPr>
            <p:nvPr/>
          </p:nvPicPr>
          <p:blipFill>
            <a:blip r:embed="rId4"/>
            <a:srcRect/>
            <a:stretch>
              <a:fillRect/>
            </a:stretch>
          </p:blipFill>
          <p:spPr bwMode="auto">
            <a:xfrm>
              <a:off x="2544" y="1536"/>
              <a:ext cx="1440" cy="1284"/>
            </a:xfrm>
            <a:prstGeom prst="rect">
              <a:avLst/>
            </a:prstGeom>
            <a:noFill/>
            <a:ln w="9525">
              <a:noFill/>
              <a:miter lim="800000"/>
              <a:headEnd/>
              <a:tailEnd/>
            </a:ln>
          </p:spPr>
        </p:pic>
        <p:sp>
          <p:nvSpPr>
            <p:cNvPr id="33800" name="AutoShape 7"/>
            <p:cNvSpPr>
              <a:spLocks noChangeArrowheads="1"/>
            </p:cNvSpPr>
            <p:nvPr/>
          </p:nvSpPr>
          <p:spPr bwMode="auto">
            <a:xfrm>
              <a:off x="2073" y="2070"/>
              <a:ext cx="360" cy="216"/>
            </a:xfrm>
            <a:prstGeom prst="rightArrow">
              <a:avLst>
                <a:gd name="adj1" fmla="val 50000"/>
                <a:gd name="adj2" fmla="val 41667"/>
              </a:avLst>
            </a:prstGeom>
            <a:solidFill>
              <a:srgbClr val="FFFFFF"/>
            </a:solidFill>
            <a:ln w="9525">
              <a:solidFill>
                <a:srgbClr val="000000"/>
              </a:solidFill>
              <a:miter lim="800000"/>
              <a:headEnd/>
              <a:tailEnd/>
            </a:ln>
          </p:spPr>
          <p:txBody>
            <a:bodyPr/>
            <a:lstStyle/>
            <a:p>
              <a:endParaRPr lang="en-US"/>
            </a:p>
          </p:txBody>
        </p:sp>
      </p:grpSp>
      <p:sp>
        <p:nvSpPr>
          <p:cNvPr id="33796" name="Rectangle 8"/>
          <p:cNvSpPr>
            <a:spLocks noChangeArrowheads="1"/>
          </p:cNvSpPr>
          <p:nvPr/>
        </p:nvSpPr>
        <p:spPr bwMode="auto">
          <a:xfrm>
            <a:off x="0" y="755928"/>
            <a:ext cx="184731" cy="369332"/>
          </a:xfrm>
          <a:prstGeom prst="rect">
            <a:avLst/>
          </a:prstGeom>
          <a:noFill/>
          <a:ln w="12700">
            <a:noFill/>
            <a:miter lim="800000"/>
            <a:headEnd/>
            <a:tailEnd/>
          </a:ln>
        </p:spPr>
        <p:txBody>
          <a:bodyPr wrap="none" anchor="ctr">
            <a:spAutoFit/>
          </a:bodyPr>
          <a:lstStyle/>
          <a:p>
            <a:endParaRPr lang="en-US"/>
          </a:p>
        </p:txBody>
      </p:sp>
      <p:sp>
        <p:nvSpPr>
          <p:cNvPr id="33797" name="Rectangle 9"/>
          <p:cNvSpPr>
            <a:spLocks noChangeArrowheads="1"/>
          </p:cNvSpPr>
          <p:nvPr/>
        </p:nvSpPr>
        <p:spPr bwMode="auto">
          <a:xfrm>
            <a:off x="0" y="2433846"/>
            <a:ext cx="1107996" cy="276999"/>
          </a:xfrm>
          <a:prstGeom prst="rect">
            <a:avLst/>
          </a:prstGeom>
          <a:noFill/>
          <a:ln w="12700">
            <a:noFill/>
            <a:miter lim="800000"/>
            <a:headEnd/>
            <a:tailEnd/>
          </a:ln>
        </p:spPr>
        <p:txBody>
          <a:bodyPr wrap="none" anchor="ctr">
            <a:spAutoFit/>
          </a:bodyPr>
          <a:lstStyle/>
          <a:p>
            <a:r>
              <a:rPr lang="en-US" sz="1200">
                <a:latin typeface="Times" pitchFamily="-107" charset="0"/>
                <a:cs typeface="Times New Roman" pitchFamily="-107" charset="0"/>
              </a:rPr>
              <a:t>	</a:t>
            </a:r>
            <a:endParaRPr lang="en-US">
              <a:latin typeface="Times" pitchFamily="-107" charset="0"/>
              <a:cs typeface="Times New Roman" pitchFamily="-107" charset="0"/>
            </a:endParaRPr>
          </a:p>
        </p:txBody>
      </p:sp>
    </p:spTree>
    <p:extLst>
      <p:ext uri="{BB962C8B-B14F-4D97-AF65-F5344CB8AC3E}">
        <p14:creationId xmlns:p14="http://schemas.microsoft.com/office/powerpoint/2010/main" val="284937508"/>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5"/>
          <p:cNvSpPr>
            <a:spLocks noGrp="1" noChangeArrowheads="1"/>
          </p:cNvSpPr>
          <p:nvPr>
            <p:ph type="title"/>
          </p:nvPr>
        </p:nvSpPr>
        <p:spPr/>
        <p:txBody>
          <a:bodyPr/>
          <a:lstStyle/>
          <a:p>
            <a:r>
              <a:rPr lang="en-US" dirty="0" smtClean="0">
                <a:ea typeface="ＭＳ Ｐゴシック" pitchFamily="-107" charset="-128"/>
              </a:rPr>
              <a:t>Data Types</a:t>
            </a:r>
          </a:p>
        </p:txBody>
      </p:sp>
      <p:grpSp>
        <p:nvGrpSpPr>
          <p:cNvPr id="35852" name="Group 34"/>
          <p:cNvGrpSpPr>
            <a:grpSpLocks/>
          </p:cNvGrpSpPr>
          <p:nvPr/>
        </p:nvGrpSpPr>
        <p:grpSpPr bwMode="auto">
          <a:xfrm>
            <a:off x="1076850" y="771550"/>
            <a:ext cx="1565530" cy="1731521"/>
            <a:chOff x="540" y="960"/>
            <a:chExt cx="1352" cy="1647"/>
          </a:xfrm>
        </p:grpSpPr>
        <p:pic>
          <p:nvPicPr>
            <p:cNvPr id="35859" name="Picture 21" descr="image"/>
            <p:cNvPicPr>
              <a:picLocks noChangeAspect="1" noChangeArrowheads="1"/>
            </p:cNvPicPr>
            <p:nvPr/>
          </p:nvPicPr>
          <p:blipFill>
            <a:blip r:embed="rId3"/>
            <a:srcRect/>
            <a:stretch>
              <a:fillRect/>
            </a:stretch>
          </p:blipFill>
          <p:spPr bwMode="auto">
            <a:xfrm>
              <a:off x="640" y="960"/>
              <a:ext cx="1152" cy="1128"/>
            </a:xfrm>
            <a:prstGeom prst="rect">
              <a:avLst/>
            </a:prstGeom>
            <a:noFill/>
            <a:ln w="9525">
              <a:noFill/>
              <a:miter lim="800000"/>
              <a:headEnd/>
              <a:tailEnd/>
            </a:ln>
          </p:spPr>
        </p:pic>
        <p:sp>
          <p:nvSpPr>
            <p:cNvPr id="35860" name="Text Box 26"/>
            <p:cNvSpPr txBox="1">
              <a:spLocks noChangeArrowheads="1"/>
            </p:cNvSpPr>
            <p:nvPr/>
          </p:nvSpPr>
          <p:spPr bwMode="auto">
            <a:xfrm>
              <a:off x="540" y="2064"/>
              <a:ext cx="1352" cy="543"/>
            </a:xfrm>
            <a:prstGeom prst="rect">
              <a:avLst/>
            </a:prstGeom>
            <a:noFill/>
            <a:ln w="12700">
              <a:noFill/>
              <a:miter lim="800000"/>
              <a:headEnd/>
              <a:tailEnd/>
            </a:ln>
          </p:spPr>
          <p:txBody>
            <a:bodyPr wrap="none">
              <a:spAutoFit/>
            </a:bodyPr>
            <a:lstStyle/>
            <a:p>
              <a:pPr algn="ctr"/>
              <a:r>
                <a:rPr lang="en-US" sz="1800" dirty="0"/>
                <a:t>Uniform Rectilinear</a:t>
              </a:r>
            </a:p>
            <a:p>
              <a:pPr algn="ctr"/>
              <a:r>
                <a:rPr lang="en-US" sz="1800" dirty="0" smtClean="0"/>
                <a:t>(</a:t>
              </a:r>
              <a:r>
                <a:rPr lang="en-US" sz="1800" dirty="0" err="1" smtClean="0"/>
                <a:t>vtkImageData</a:t>
              </a:r>
              <a:r>
                <a:rPr lang="en-US" sz="1800" dirty="0"/>
                <a:t>)</a:t>
              </a:r>
            </a:p>
          </p:txBody>
        </p:sp>
      </p:grpSp>
      <p:grpSp>
        <p:nvGrpSpPr>
          <p:cNvPr id="35853" name="Group 33"/>
          <p:cNvGrpSpPr>
            <a:grpSpLocks/>
          </p:cNvGrpSpPr>
          <p:nvPr/>
        </p:nvGrpSpPr>
        <p:grpSpPr bwMode="auto">
          <a:xfrm>
            <a:off x="3570016" y="771550"/>
            <a:ext cx="1930280" cy="1731521"/>
            <a:chOff x="2046" y="960"/>
            <a:chExt cx="1667" cy="1647"/>
          </a:xfrm>
        </p:grpSpPr>
        <p:pic>
          <p:nvPicPr>
            <p:cNvPr id="35857" name="Picture 22" descr="image"/>
            <p:cNvPicPr>
              <a:picLocks noChangeAspect="1" noChangeArrowheads="1"/>
            </p:cNvPicPr>
            <p:nvPr/>
          </p:nvPicPr>
          <p:blipFill>
            <a:blip r:embed="rId4"/>
            <a:srcRect/>
            <a:stretch>
              <a:fillRect/>
            </a:stretch>
          </p:blipFill>
          <p:spPr bwMode="auto">
            <a:xfrm>
              <a:off x="2289" y="960"/>
              <a:ext cx="1182" cy="1157"/>
            </a:xfrm>
            <a:prstGeom prst="rect">
              <a:avLst/>
            </a:prstGeom>
            <a:noFill/>
            <a:ln w="9525">
              <a:noFill/>
              <a:miter lim="800000"/>
              <a:headEnd/>
              <a:tailEnd/>
            </a:ln>
          </p:spPr>
        </p:pic>
        <p:sp>
          <p:nvSpPr>
            <p:cNvPr id="35858" name="Text Box 27"/>
            <p:cNvSpPr txBox="1">
              <a:spLocks noChangeArrowheads="1"/>
            </p:cNvSpPr>
            <p:nvPr/>
          </p:nvSpPr>
          <p:spPr bwMode="auto">
            <a:xfrm>
              <a:off x="2046" y="2064"/>
              <a:ext cx="1667" cy="543"/>
            </a:xfrm>
            <a:prstGeom prst="rect">
              <a:avLst/>
            </a:prstGeom>
            <a:noFill/>
            <a:ln w="12700">
              <a:noFill/>
              <a:miter lim="800000"/>
              <a:headEnd/>
              <a:tailEnd/>
            </a:ln>
          </p:spPr>
          <p:txBody>
            <a:bodyPr wrap="none">
              <a:spAutoFit/>
            </a:bodyPr>
            <a:lstStyle/>
            <a:p>
              <a:pPr algn="ctr"/>
              <a:r>
                <a:rPr lang="en-US" sz="1800" dirty="0"/>
                <a:t>Non-Uniform Rectilinear</a:t>
              </a:r>
            </a:p>
            <a:p>
              <a:pPr algn="ctr"/>
              <a:r>
                <a:rPr lang="en-US" sz="1800" dirty="0" smtClean="0"/>
                <a:t>(</a:t>
              </a:r>
              <a:r>
                <a:rPr lang="en-US" sz="1800" dirty="0" err="1" smtClean="0"/>
                <a:t>vtkRectilinearData</a:t>
              </a:r>
              <a:r>
                <a:rPr lang="en-US" sz="1800" dirty="0"/>
                <a:t>)</a:t>
              </a:r>
            </a:p>
          </p:txBody>
        </p:sp>
      </p:grpSp>
      <p:grpSp>
        <p:nvGrpSpPr>
          <p:cNvPr id="35854" name="Group 32"/>
          <p:cNvGrpSpPr>
            <a:grpSpLocks/>
          </p:cNvGrpSpPr>
          <p:nvPr/>
        </p:nvGrpSpPr>
        <p:grpSpPr bwMode="auto">
          <a:xfrm>
            <a:off x="6424908" y="771550"/>
            <a:ext cx="1594478" cy="1731521"/>
            <a:chOff x="3920" y="960"/>
            <a:chExt cx="1377" cy="1647"/>
          </a:xfrm>
        </p:grpSpPr>
        <p:pic>
          <p:nvPicPr>
            <p:cNvPr id="35855" name="Picture 23" descr="image"/>
            <p:cNvPicPr>
              <a:picLocks noChangeAspect="1" noChangeArrowheads="1"/>
            </p:cNvPicPr>
            <p:nvPr/>
          </p:nvPicPr>
          <p:blipFill>
            <a:blip r:embed="rId5"/>
            <a:srcRect/>
            <a:stretch>
              <a:fillRect/>
            </a:stretch>
          </p:blipFill>
          <p:spPr bwMode="auto">
            <a:xfrm>
              <a:off x="4018" y="960"/>
              <a:ext cx="1179" cy="1159"/>
            </a:xfrm>
            <a:prstGeom prst="rect">
              <a:avLst/>
            </a:prstGeom>
            <a:noFill/>
            <a:ln w="9525">
              <a:noFill/>
              <a:miter lim="800000"/>
              <a:headEnd/>
              <a:tailEnd/>
            </a:ln>
          </p:spPr>
        </p:pic>
        <p:sp>
          <p:nvSpPr>
            <p:cNvPr id="35856" name="Text Box 28"/>
            <p:cNvSpPr txBox="1">
              <a:spLocks noChangeArrowheads="1"/>
            </p:cNvSpPr>
            <p:nvPr/>
          </p:nvSpPr>
          <p:spPr bwMode="auto">
            <a:xfrm>
              <a:off x="3920" y="2064"/>
              <a:ext cx="1377" cy="543"/>
            </a:xfrm>
            <a:prstGeom prst="rect">
              <a:avLst/>
            </a:prstGeom>
            <a:noFill/>
            <a:ln w="12700">
              <a:noFill/>
              <a:miter lim="800000"/>
              <a:headEnd/>
              <a:tailEnd/>
            </a:ln>
          </p:spPr>
          <p:txBody>
            <a:bodyPr wrap="none">
              <a:spAutoFit/>
            </a:bodyPr>
            <a:lstStyle/>
            <a:p>
              <a:pPr algn="ctr"/>
              <a:r>
                <a:rPr lang="en-US" sz="1800" dirty="0"/>
                <a:t>Curvilinear</a:t>
              </a:r>
            </a:p>
            <a:p>
              <a:pPr algn="ctr"/>
              <a:r>
                <a:rPr lang="en-US" sz="1800" dirty="0" smtClean="0"/>
                <a:t>(</a:t>
              </a:r>
              <a:r>
                <a:rPr lang="en-US" sz="1800" dirty="0" err="1" smtClean="0"/>
                <a:t>vtkStructuredData</a:t>
              </a:r>
              <a:r>
                <a:rPr lang="en-US" sz="1800" dirty="0"/>
                <a:t>)</a:t>
              </a:r>
            </a:p>
          </p:txBody>
        </p:sp>
      </p:grpSp>
      <p:grpSp>
        <p:nvGrpSpPr>
          <p:cNvPr id="35845" name="Group 35"/>
          <p:cNvGrpSpPr>
            <a:grpSpLocks/>
          </p:cNvGrpSpPr>
          <p:nvPr/>
        </p:nvGrpSpPr>
        <p:grpSpPr bwMode="auto">
          <a:xfrm>
            <a:off x="971600" y="2792994"/>
            <a:ext cx="1366364" cy="1731521"/>
            <a:chOff x="386" y="2592"/>
            <a:chExt cx="1180" cy="1647"/>
          </a:xfrm>
        </p:grpSpPr>
        <p:pic>
          <p:nvPicPr>
            <p:cNvPr id="35850" name="Picture 24" descr="image"/>
            <p:cNvPicPr>
              <a:picLocks noChangeAspect="1" noChangeArrowheads="1"/>
            </p:cNvPicPr>
            <p:nvPr/>
          </p:nvPicPr>
          <p:blipFill>
            <a:blip r:embed="rId6"/>
            <a:srcRect/>
            <a:stretch>
              <a:fillRect/>
            </a:stretch>
          </p:blipFill>
          <p:spPr bwMode="auto">
            <a:xfrm>
              <a:off x="386" y="2592"/>
              <a:ext cx="1180" cy="1159"/>
            </a:xfrm>
            <a:prstGeom prst="rect">
              <a:avLst/>
            </a:prstGeom>
            <a:noFill/>
            <a:ln w="9525">
              <a:noFill/>
              <a:miter lim="800000"/>
              <a:headEnd/>
              <a:tailEnd/>
            </a:ln>
          </p:spPr>
        </p:pic>
        <p:sp>
          <p:nvSpPr>
            <p:cNvPr id="35851" name="Text Box 29"/>
            <p:cNvSpPr txBox="1">
              <a:spLocks noChangeArrowheads="1"/>
            </p:cNvSpPr>
            <p:nvPr/>
          </p:nvSpPr>
          <p:spPr bwMode="auto">
            <a:xfrm>
              <a:off x="482" y="3696"/>
              <a:ext cx="989" cy="543"/>
            </a:xfrm>
            <a:prstGeom prst="rect">
              <a:avLst/>
            </a:prstGeom>
            <a:noFill/>
            <a:ln w="12700">
              <a:noFill/>
              <a:miter lim="800000"/>
              <a:headEnd/>
              <a:tailEnd/>
            </a:ln>
          </p:spPr>
          <p:txBody>
            <a:bodyPr wrap="none">
              <a:spAutoFit/>
            </a:bodyPr>
            <a:lstStyle/>
            <a:p>
              <a:pPr algn="ctr"/>
              <a:r>
                <a:rPr lang="en-US" sz="1800" dirty="0"/>
                <a:t>Polygonal</a:t>
              </a:r>
            </a:p>
            <a:p>
              <a:pPr algn="ctr"/>
              <a:r>
                <a:rPr lang="en-US" sz="1800" dirty="0" smtClean="0"/>
                <a:t>(</a:t>
              </a:r>
              <a:r>
                <a:rPr lang="en-US" sz="1800" dirty="0" err="1" smtClean="0"/>
                <a:t>vtkPolyData</a:t>
              </a:r>
              <a:r>
                <a:rPr lang="en-US" sz="1800" dirty="0"/>
                <a:t>)</a:t>
              </a:r>
            </a:p>
          </p:txBody>
        </p:sp>
      </p:grpSp>
      <p:grpSp>
        <p:nvGrpSpPr>
          <p:cNvPr id="35846" name="Group 37"/>
          <p:cNvGrpSpPr>
            <a:grpSpLocks/>
          </p:cNvGrpSpPr>
          <p:nvPr/>
        </p:nvGrpSpPr>
        <p:grpSpPr bwMode="auto">
          <a:xfrm>
            <a:off x="3746876" y="2757460"/>
            <a:ext cx="1743851" cy="1731521"/>
            <a:chOff x="1952" y="2592"/>
            <a:chExt cx="1506" cy="1647"/>
          </a:xfrm>
        </p:grpSpPr>
        <p:pic>
          <p:nvPicPr>
            <p:cNvPr id="35848" name="Picture 25" descr="image"/>
            <p:cNvPicPr>
              <a:picLocks noChangeAspect="1" noChangeArrowheads="1"/>
            </p:cNvPicPr>
            <p:nvPr/>
          </p:nvPicPr>
          <p:blipFill>
            <a:blip r:embed="rId7"/>
            <a:srcRect/>
            <a:stretch>
              <a:fillRect/>
            </a:stretch>
          </p:blipFill>
          <p:spPr bwMode="auto">
            <a:xfrm>
              <a:off x="2114" y="2592"/>
              <a:ext cx="1180" cy="1159"/>
            </a:xfrm>
            <a:prstGeom prst="rect">
              <a:avLst/>
            </a:prstGeom>
            <a:noFill/>
            <a:ln w="9525">
              <a:noFill/>
              <a:miter lim="800000"/>
              <a:headEnd/>
              <a:tailEnd/>
            </a:ln>
          </p:spPr>
        </p:pic>
        <p:sp>
          <p:nvSpPr>
            <p:cNvPr id="35849" name="Text Box 36"/>
            <p:cNvSpPr txBox="1">
              <a:spLocks noChangeArrowheads="1"/>
            </p:cNvSpPr>
            <p:nvPr/>
          </p:nvSpPr>
          <p:spPr bwMode="auto">
            <a:xfrm>
              <a:off x="1952" y="3696"/>
              <a:ext cx="1506" cy="543"/>
            </a:xfrm>
            <a:prstGeom prst="rect">
              <a:avLst/>
            </a:prstGeom>
            <a:noFill/>
            <a:ln w="12700">
              <a:noFill/>
              <a:miter lim="800000"/>
              <a:headEnd/>
              <a:tailEnd/>
            </a:ln>
          </p:spPr>
          <p:txBody>
            <a:bodyPr wrap="none">
              <a:spAutoFit/>
            </a:bodyPr>
            <a:lstStyle/>
            <a:p>
              <a:pPr algn="ctr"/>
              <a:r>
                <a:rPr lang="en-US" sz="1800" dirty="0"/>
                <a:t>Unstructured </a:t>
              </a:r>
              <a:r>
                <a:rPr lang="en-US" sz="1800" dirty="0" smtClean="0"/>
                <a:t>Grid</a:t>
              </a:r>
            </a:p>
            <a:p>
              <a:pPr algn="ctr"/>
              <a:r>
                <a:rPr lang="en-US" sz="1800" dirty="0" smtClean="0"/>
                <a:t>(</a:t>
              </a:r>
              <a:r>
                <a:rPr lang="en-US" sz="1800" dirty="0" err="1" smtClean="0"/>
                <a:t>vtkUnstructuredGrid</a:t>
              </a:r>
              <a:r>
                <a:rPr lang="en-US" sz="1800" dirty="0" smtClean="0"/>
                <a:t>)</a:t>
              </a:r>
              <a:endParaRPr lang="en-US" sz="1800" dirty="0"/>
            </a:p>
          </p:txBody>
        </p:sp>
      </p:grpSp>
      <p:sp>
        <p:nvSpPr>
          <p:cNvPr id="35847" name="Text Box 38"/>
          <p:cNvSpPr txBox="1">
            <a:spLocks noChangeArrowheads="1"/>
          </p:cNvSpPr>
          <p:nvPr/>
        </p:nvSpPr>
        <p:spPr bwMode="auto">
          <a:xfrm>
            <a:off x="5877783" y="2765134"/>
            <a:ext cx="2688727" cy="1274198"/>
          </a:xfrm>
          <a:prstGeom prst="rect">
            <a:avLst/>
          </a:prstGeom>
          <a:noFill/>
          <a:ln w="12700">
            <a:noFill/>
            <a:miter lim="800000"/>
            <a:headEnd/>
            <a:tailEnd/>
          </a:ln>
        </p:spPr>
        <p:txBody>
          <a:bodyPr wrap="square">
            <a:spAutoFit/>
          </a:bodyPr>
          <a:lstStyle/>
          <a:p>
            <a:pPr algn="ctr">
              <a:spcBef>
                <a:spcPct val="30000"/>
              </a:spcBef>
            </a:pPr>
            <a:r>
              <a:rPr lang="en-US" b="1" dirty="0"/>
              <a:t>Multi-block</a:t>
            </a:r>
          </a:p>
          <a:p>
            <a:pPr algn="ctr">
              <a:spcBef>
                <a:spcPct val="30000"/>
              </a:spcBef>
            </a:pPr>
            <a:r>
              <a:rPr lang="en-US" sz="1200" dirty="0"/>
              <a:t>Hierarchical Adaptive Mesh Refinement (AMR)</a:t>
            </a:r>
          </a:p>
          <a:p>
            <a:pPr algn="ctr">
              <a:spcBef>
                <a:spcPct val="30000"/>
              </a:spcBef>
            </a:pPr>
            <a:r>
              <a:rPr lang="en-US" sz="1200" dirty="0"/>
              <a:t>Hierarchical Uniform AMR</a:t>
            </a:r>
          </a:p>
          <a:p>
            <a:pPr algn="ctr">
              <a:spcBef>
                <a:spcPct val="30000"/>
              </a:spcBef>
            </a:pPr>
            <a:r>
              <a:rPr lang="en-US" sz="1200" dirty="0"/>
              <a:t>Octree</a:t>
            </a:r>
          </a:p>
        </p:txBody>
      </p:sp>
    </p:spTree>
    <p:extLst>
      <p:ext uri="{BB962C8B-B14F-4D97-AF65-F5344CB8AC3E}">
        <p14:creationId xmlns:p14="http://schemas.microsoft.com/office/powerpoint/2010/main" val="4262848855"/>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Masque_PPT_Safran_groupe_FR">
  <a:themeElements>
    <a:clrScheme name="Safran_PPT">
      <a:dk1>
        <a:srgbClr val="000000"/>
      </a:dk1>
      <a:lt1>
        <a:sysClr val="window" lastClr="FFFFFF"/>
      </a:lt1>
      <a:dk2>
        <a:srgbClr val="00839B"/>
      </a:dk2>
      <a:lt2>
        <a:srgbClr val="4EC1E0"/>
      </a:lt2>
      <a:accent1>
        <a:srgbClr val="014491"/>
      </a:accent1>
      <a:accent2>
        <a:srgbClr val="525668"/>
      </a:accent2>
      <a:accent3>
        <a:srgbClr val="7E9BC0"/>
      </a:accent3>
      <a:accent4>
        <a:srgbClr val="FF5000"/>
      </a:accent4>
      <a:accent5>
        <a:srgbClr val="42683C"/>
      </a:accent5>
      <a:accent6>
        <a:srgbClr val="00C18B"/>
      </a:accent6>
      <a:hlink>
        <a:srgbClr val="2E2825"/>
      </a:hlink>
      <a:folHlink>
        <a:srgbClr val="2E2825"/>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Présentation15" id="{33DB3FAE-8290-B94D-87C6-8CBB0660F742}" vid="{9FEBAFEE-789F-4B4B-A955-180A88C16476}"/>
    </a:ext>
  </a:extLst>
</a:theme>
</file>

<file path=ppt/theme/theme2.xml><?xml version="1.0" encoding="utf-8"?>
<a:theme xmlns:a="http://schemas.openxmlformats.org/drawingml/2006/main" name="SAFRAN_Orange">
  <a:themeElements>
    <a:clrScheme name="Safran_PPT">
      <a:dk1>
        <a:srgbClr val="000000"/>
      </a:dk1>
      <a:lt1>
        <a:sysClr val="window" lastClr="FFFFFF"/>
      </a:lt1>
      <a:dk2>
        <a:srgbClr val="00839B"/>
      </a:dk2>
      <a:lt2>
        <a:srgbClr val="4EC1E0"/>
      </a:lt2>
      <a:accent1>
        <a:srgbClr val="014491"/>
      </a:accent1>
      <a:accent2>
        <a:srgbClr val="525668"/>
      </a:accent2>
      <a:accent3>
        <a:srgbClr val="7E9BC0"/>
      </a:accent3>
      <a:accent4>
        <a:srgbClr val="FF5000"/>
      </a:accent4>
      <a:accent5>
        <a:srgbClr val="42683C"/>
      </a:accent5>
      <a:accent6>
        <a:srgbClr val="00C18B"/>
      </a:accent6>
      <a:hlink>
        <a:srgbClr val="2E2825"/>
      </a:hlink>
      <a:folHlink>
        <a:srgbClr val="2E2825"/>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Présentation15" id="{33DB3FAE-8290-B94D-87C6-8CBB0660F742}" vid="{A64F7CE6-798D-5544-9AAD-037B5F311AA9}"/>
    </a:ext>
  </a:extLst>
</a:theme>
</file>

<file path=ppt/theme/theme3.xml><?xml version="1.0" encoding="utf-8"?>
<a:theme xmlns:a="http://schemas.openxmlformats.org/drawingml/2006/main" name="SAFRAN_Vert_foncé">
  <a:themeElements>
    <a:clrScheme name="Safran_PPT">
      <a:dk1>
        <a:srgbClr val="000000"/>
      </a:dk1>
      <a:lt1>
        <a:sysClr val="window" lastClr="FFFFFF"/>
      </a:lt1>
      <a:dk2>
        <a:srgbClr val="00839B"/>
      </a:dk2>
      <a:lt2>
        <a:srgbClr val="4EC1E0"/>
      </a:lt2>
      <a:accent1>
        <a:srgbClr val="014491"/>
      </a:accent1>
      <a:accent2>
        <a:srgbClr val="525668"/>
      </a:accent2>
      <a:accent3>
        <a:srgbClr val="7E9BC0"/>
      </a:accent3>
      <a:accent4>
        <a:srgbClr val="FF5000"/>
      </a:accent4>
      <a:accent5>
        <a:srgbClr val="42683C"/>
      </a:accent5>
      <a:accent6>
        <a:srgbClr val="00C18B"/>
      </a:accent6>
      <a:hlink>
        <a:srgbClr val="2E2825"/>
      </a:hlink>
      <a:folHlink>
        <a:srgbClr val="2E2825"/>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Présentation15" id="{33DB3FAE-8290-B94D-87C6-8CBB0660F742}" vid="{9E49857E-A6D7-DA43-B0D1-2B14EFF76088}"/>
    </a:ext>
  </a:extLst>
</a:theme>
</file>

<file path=ppt/theme/theme4.xml><?xml version="1.0" encoding="utf-8"?>
<a:theme xmlns:a="http://schemas.openxmlformats.org/drawingml/2006/main" name="SAFRAN_Vert">
  <a:themeElements>
    <a:clrScheme name="Safran_PPT">
      <a:dk1>
        <a:srgbClr val="000000"/>
      </a:dk1>
      <a:lt1>
        <a:sysClr val="window" lastClr="FFFFFF"/>
      </a:lt1>
      <a:dk2>
        <a:srgbClr val="00839B"/>
      </a:dk2>
      <a:lt2>
        <a:srgbClr val="4EC1E0"/>
      </a:lt2>
      <a:accent1>
        <a:srgbClr val="014491"/>
      </a:accent1>
      <a:accent2>
        <a:srgbClr val="525668"/>
      </a:accent2>
      <a:accent3>
        <a:srgbClr val="7E9BC0"/>
      </a:accent3>
      <a:accent4>
        <a:srgbClr val="FF5000"/>
      </a:accent4>
      <a:accent5>
        <a:srgbClr val="42683C"/>
      </a:accent5>
      <a:accent6>
        <a:srgbClr val="00C18B"/>
      </a:accent6>
      <a:hlink>
        <a:srgbClr val="2E2825"/>
      </a:hlink>
      <a:folHlink>
        <a:srgbClr val="2E2825"/>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Présentation15" id="{33DB3FAE-8290-B94D-87C6-8CBB0660F742}" vid="{040BD52E-803D-5A49-B7E3-A8DA966FE178}"/>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Masque_PPT_Safran_groupe_FR</Template>
  <TotalTime>432</TotalTime>
  <Words>2023</Words>
  <Application>Microsoft Office PowerPoint</Application>
  <PresentationFormat>Affichage à l'écran (16:9)</PresentationFormat>
  <Paragraphs>474</Paragraphs>
  <Slides>49</Slides>
  <Notes>32</Notes>
  <HiddenSlides>1</HiddenSlides>
  <MMClips>0</MMClips>
  <ScaleCrop>false</ScaleCrop>
  <HeadingPairs>
    <vt:vector size="4" baseType="variant">
      <vt:variant>
        <vt:lpstr>Thème</vt:lpstr>
      </vt:variant>
      <vt:variant>
        <vt:i4>4</vt:i4>
      </vt:variant>
      <vt:variant>
        <vt:lpstr>Titres des diapositives</vt:lpstr>
      </vt:variant>
      <vt:variant>
        <vt:i4>49</vt:i4>
      </vt:variant>
    </vt:vector>
  </HeadingPairs>
  <TitlesOfParts>
    <vt:vector size="53" baseType="lpstr">
      <vt:lpstr>Masque_PPT_Safran_groupe_FR</vt:lpstr>
      <vt:lpstr>SAFRAN_Orange</vt:lpstr>
      <vt:lpstr>SAFRAN_Vert_foncé</vt:lpstr>
      <vt:lpstr>SAFRAN_Vert</vt:lpstr>
      <vt:lpstr>Introduction a Paraview</vt:lpstr>
      <vt:lpstr>Outline</vt:lpstr>
      <vt:lpstr>To Follow Along…</vt:lpstr>
      <vt:lpstr>1</vt:lpstr>
      <vt:lpstr>What is ParaView?</vt:lpstr>
      <vt:lpstr>Présentation PowerPoint</vt:lpstr>
      <vt:lpstr>ParaView Application Architecture</vt:lpstr>
      <vt:lpstr>Basics of Visualization</vt:lpstr>
      <vt:lpstr>Data Types</vt:lpstr>
      <vt:lpstr>2</vt:lpstr>
      <vt:lpstr>Présentation PowerPoint</vt:lpstr>
      <vt:lpstr>Getting Back GUI Components</vt:lpstr>
      <vt:lpstr>Creating a Cylinder Source</vt:lpstr>
      <vt:lpstr>Simple Camera Manipulation</vt:lpstr>
      <vt:lpstr>Creating a Cylinder Source</vt:lpstr>
      <vt:lpstr>Pipeline Object Controls</vt:lpstr>
      <vt:lpstr>Display Properties</vt:lpstr>
      <vt:lpstr>Render Properties</vt:lpstr>
      <vt:lpstr>Undo Redo</vt:lpstr>
      <vt:lpstr>Creating a Cylinder Source</vt:lpstr>
      <vt:lpstr>Supported Data Types</vt:lpstr>
      <vt:lpstr>Custom Data Import: Prototype with Python</vt:lpstr>
      <vt:lpstr>Load disk_out_ref.ex2</vt:lpstr>
      <vt:lpstr>Data Representation</vt:lpstr>
      <vt:lpstr>Geometry Representations</vt:lpstr>
      <vt:lpstr>Common Filters</vt:lpstr>
      <vt:lpstr>Apply a Filter</vt:lpstr>
      <vt:lpstr>Apply a Filter</vt:lpstr>
      <vt:lpstr>Transfer Function Editor</vt:lpstr>
      <vt:lpstr>Reset ParaView</vt:lpstr>
      <vt:lpstr>Query-Based Selection</vt:lpstr>
      <vt:lpstr>Brush Selection</vt:lpstr>
      <vt:lpstr>Brush Selection</vt:lpstr>
      <vt:lpstr>Save Screenshot/Animation</vt:lpstr>
      <vt:lpstr>2</vt:lpstr>
      <vt:lpstr>Python Batch Scripting</vt:lpstr>
      <vt:lpstr>Tracing ParaView State</vt:lpstr>
      <vt:lpstr>Adding a Macro</vt:lpstr>
      <vt:lpstr>4</vt:lpstr>
      <vt:lpstr>ParaView Architecture</vt:lpstr>
      <vt:lpstr>Requirements for Installing ParaView Server</vt:lpstr>
      <vt:lpstr>What’s That?</vt:lpstr>
      <vt:lpstr>Présentation PowerPoint</vt:lpstr>
      <vt:lpstr>Why In Situ?</vt:lpstr>
      <vt:lpstr> </vt:lpstr>
      <vt:lpstr>The Catalyst Diet http://www.kitware.com/blog/home/post/631</vt:lpstr>
      <vt:lpstr>Exercise : Live Catalyst</vt:lpstr>
      <vt:lpstr>Want to Learn More?</vt:lpstr>
      <vt:lpstr>Thanks</vt:lpstr>
    </vt:vector>
  </TitlesOfParts>
  <Manager>SAFRAN</Manager>
  <Company>Safran Group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a Paraview</dc:title>
  <dc:subject>SAFRAN</dc:subject>
  <dc:creator>BORDEU WELDT Felipe (SAFRAN)</dc:creator>
  <cp:lastModifiedBy>BORDEU WELDT Felipe (SAFRAN)</cp:lastModifiedBy>
  <cp:revision>23</cp:revision>
  <dcterms:created xsi:type="dcterms:W3CDTF">2017-05-12T07:46:15Z</dcterms:created>
  <dcterms:modified xsi:type="dcterms:W3CDTF">2017-06-16T12:44:11Z</dcterms:modified>
</cp:coreProperties>
</file>